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authors.xml" ContentType="application/vnd.ms-powerpoi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2" r:id="rId2"/>
    <p:sldId id="279" r:id="rId3"/>
    <p:sldId id="284" r:id="rId4"/>
    <p:sldId id="285" r:id="rId5"/>
    <p:sldId id="283" r:id="rId6"/>
    <p:sldId id="256" r:id="rId7"/>
  </p:sldIdLst>
  <p:sldSz cx="20104100" cy="11303000"/>
  <p:notesSz cx="20104100" cy="11303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8EE3F5-555B-9AA0-3DB3-5E6A7A2BCD93}" name="Wilks,Phoenix swp58558" initials="Ws" userId="S::Phoenix.Wilks@south-wales.police.uk::3d860e46-efa7-4178-b617-4a14234cb7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92"/>
    <a:srgbClr val="B5121C"/>
    <a:srgbClr val="346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77" autoAdjust="0"/>
    <p:restoredTop sz="94694"/>
  </p:normalViewPr>
  <p:slideViewPr>
    <p:cSldViewPr>
      <p:cViewPr varScale="1">
        <p:scale>
          <a:sx n="46" d="100"/>
          <a:sy n="46" d="100"/>
        </p:scale>
        <p:origin x="528" y="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C14F6694-82D8-4441-98FE-4A01C2866BE3}" type="datetimeFigureOut">
              <a:rPr lang="en-GB" smtClean="0"/>
              <a:t>30/06/2023</a:t>
            </a:fld>
            <a:endParaRPr lang="en-GB"/>
          </a:p>
        </p:txBody>
      </p:sp>
      <p:sp>
        <p:nvSpPr>
          <p:cNvPr id="4" name="Slide Image Placeholder 3"/>
          <p:cNvSpPr>
            <a:spLocks noGrp="1" noRot="1" noChangeAspect="1"/>
          </p:cNvSpPr>
          <p:nvPr>
            <p:ph type="sldImg" idx="2"/>
          </p:nvPr>
        </p:nvSpPr>
        <p:spPr>
          <a:xfrm>
            <a:off x="6659563" y="1412875"/>
            <a:ext cx="6784975" cy="38147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2009775" y="5440363"/>
            <a:ext cx="16084550" cy="44497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736263"/>
            <a:ext cx="8712200" cy="5667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11387138" y="10736263"/>
            <a:ext cx="8712200" cy="566737"/>
          </a:xfrm>
          <a:prstGeom prst="rect">
            <a:avLst/>
          </a:prstGeom>
        </p:spPr>
        <p:txBody>
          <a:bodyPr vert="horz" lIns="91440" tIns="45720" rIns="91440" bIns="45720" rtlCol="0" anchor="b"/>
          <a:lstStyle>
            <a:lvl1pPr algn="r">
              <a:defRPr sz="1200"/>
            </a:lvl1pPr>
          </a:lstStyle>
          <a:p>
            <a:fld id="{EF2C7DA9-0645-46DE-8DC7-ED82AA413FC0}" type="slidenum">
              <a:rPr lang="en-GB" smtClean="0"/>
              <a:t>‹#›</a:t>
            </a:fld>
            <a:endParaRPr lang="en-GB"/>
          </a:p>
        </p:txBody>
      </p:sp>
    </p:spTree>
    <p:extLst>
      <p:ext uri="{BB962C8B-B14F-4D97-AF65-F5344CB8AC3E}">
        <p14:creationId xmlns:p14="http://schemas.microsoft.com/office/powerpoint/2010/main" val="60254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3930"/>
            <a:ext cx="17088486" cy="237363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6329680"/>
            <a:ext cx="14072870" cy="2825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1005205" y="2599690"/>
            <a:ext cx="8745284" cy="74599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599690"/>
            <a:ext cx="8745284" cy="74599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5205" y="452120"/>
            <a:ext cx="18093690" cy="18084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1005205" y="2599690"/>
            <a:ext cx="18093690" cy="74599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0511790"/>
            <a:ext cx="6433312" cy="5651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11790"/>
            <a:ext cx="4623943" cy="5651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6/30/2023</a:t>
            </a:fld>
            <a:endParaRPr lang="en-US"/>
          </a:p>
        </p:txBody>
      </p:sp>
      <p:sp>
        <p:nvSpPr>
          <p:cNvPr id="6" name="Holder 6"/>
          <p:cNvSpPr>
            <a:spLocks noGrp="1"/>
          </p:cNvSpPr>
          <p:nvPr>
            <p:ph type="sldNum" sz="quarter" idx="7"/>
          </p:nvPr>
        </p:nvSpPr>
        <p:spPr>
          <a:xfrm>
            <a:off x="14474953" y="10511790"/>
            <a:ext cx="4623943" cy="5651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Layout" Target="../slideLayouts/slideLayout5.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0460"/>
          </a:xfrm>
          <a:custGeom>
            <a:avLst/>
            <a:gdLst/>
            <a:ahLst/>
            <a:cxnLst/>
            <a:rect l="l" t="t" r="r" b="b"/>
            <a:pathLst>
              <a:path w="20104100" h="11300460">
                <a:moveTo>
                  <a:pt x="20104099" y="0"/>
                </a:moveTo>
                <a:lnTo>
                  <a:pt x="0" y="0"/>
                </a:lnTo>
                <a:lnTo>
                  <a:pt x="0" y="11300179"/>
                </a:lnTo>
                <a:lnTo>
                  <a:pt x="20104099" y="11300179"/>
                </a:lnTo>
                <a:lnTo>
                  <a:pt x="20104099" y="0"/>
                </a:lnTo>
                <a:close/>
              </a:path>
            </a:pathLst>
          </a:custGeom>
          <a:solidFill>
            <a:srgbClr val="BE1622"/>
          </a:solidFill>
        </p:spPr>
        <p:txBody>
          <a:bodyPr wrap="square" lIns="0" tIns="0" rIns="0" bIns="0" rtlCol="0"/>
          <a:lstStyle/>
          <a:p>
            <a:endParaRPr/>
          </a:p>
        </p:txBody>
      </p:sp>
      <p:pic>
        <p:nvPicPr>
          <p:cNvPr id="3" name="object 3"/>
          <p:cNvPicPr/>
          <p:nvPr/>
        </p:nvPicPr>
        <p:blipFill>
          <a:blip r:embed="rId2" cstate="print"/>
          <a:stretch>
            <a:fillRect/>
          </a:stretch>
        </p:blipFill>
        <p:spPr>
          <a:xfrm>
            <a:off x="9130617" y="1361523"/>
            <a:ext cx="9910191" cy="8585199"/>
          </a:xfrm>
          <a:prstGeom prst="rect">
            <a:avLst/>
          </a:prstGeom>
        </p:spPr>
      </p:pic>
      <p:sp>
        <p:nvSpPr>
          <p:cNvPr id="5" name="TextBox 4">
            <a:extLst>
              <a:ext uri="{FF2B5EF4-FFF2-40B4-BE49-F238E27FC236}">
                <a16:creationId xmlns:a16="http://schemas.microsoft.com/office/drawing/2014/main" id="{4B8DE792-F4FF-449A-B64B-619AE169FF98}"/>
              </a:ext>
            </a:extLst>
          </p:cNvPr>
          <p:cNvSpPr txBox="1"/>
          <p:nvPr/>
        </p:nvSpPr>
        <p:spPr>
          <a:xfrm>
            <a:off x="374650" y="1155700"/>
            <a:ext cx="10283013" cy="4493538"/>
          </a:xfrm>
          <a:prstGeom prst="rect">
            <a:avLst/>
          </a:prstGeom>
          <a:noFill/>
        </p:spPr>
        <p:txBody>
          <a:bodyPr wrap="square" rtlCol="0">
            <a:spAutoFit/>
          </a:bodyPr>
          <a:lstStyle/>
          <a:p>
            <a:r>
              <a:rPr lang="en-GB" sz="5400" b="1" dirty="0">
                <a:solidFill>
                  <a:schemeClr val="bg1">
                    <a:lumMod val="95000"/>
                  </a:schemeClr>
                </a:solidFill>
                <a:latin typeface="Arial Nova Cond" panose="020B0506020202020204" pitchFamily="34" charset="0"/>
                <a:ea typeface="Tahoma" panose="020B0604030504040204" pitchFamily="34" charset="0"/>
                <a:cs typeface="Arial" panose="020B0604020202020204" pitchFamily="34" charset="0"/>
              </a:rPr>
              <a:t>Criminal Justice Board for Wales / </a:t>
            </a:r>
          </a:p>
          <a:p>
            <a:r>
              <a:rPr lang="cy-GB" sz="5400" b="1" dirty="0">
                <a:solidFill>
                  <a:schemeClr val="bg1"/>
                </a:solidFill>
                <a:effectLst/>
                <a:latin typeface="Arial Nova Cond" panose="020B0506020202020204" pitchFamily="34" charset="0"/>
                <a:ea typeface="Arial" panose="020B0604020202020204" pitchFamily="34" charset="0"/>
                <a:cs typeface="Arial" panose="020B0604020202020204" pitchFamily="34" charset="0"/>
              </a:rPr>
              <a:t>Bwrdd Cyfiawnder Troseddol Cymru</a:t>
            </a:r>
          </a:p>
          <a:p>
            <a:endParaRPr lang="en-GB" sz="4000" b="1" dirty="0">
              <a:solidFill>
                <a:schemeClr val="bg1"/>
              </a:solidFill>
              <a:latin typeface="Arial Nova Cond" panose="020B0506020202020204" pitchFamily="34" charset="0"/>
              <a:ea typeface="Tahoma" panose="020B0604030504040204" pitchFamily="34" charset="0"/>
              <a:cs typeface="Arial" panose="020B060402020202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r>
              <a:rPr lang="en-GB" sz="54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rPr>
              <a:t>Headlines: </a:t>
            </a:r>
            <a:r>
              <a:rPr lang="en-GB" sz="4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rPr>
              <a:t>June </a:t>
            </a:r>
            <a:r>
              <a:rPr lang="en-GB" sz="4800" b="1" dirty="0">
                <a:solidFill>
                  <a:schemeClr val="bg1"/>
                </a:solidFill>
                <a:latin typeface="Arial Nova" panose="020B0504020202020204" pitchFamily="34" charset="0"/>
                <a:ea typeface="Tahoma" panose="020B0604030504040204" pitchFamily="34" charset="0"/>
                <a:cs typeface="Tahoma" panose="020B0604030504040204" pitchFamily="34" charset="0"/>
              </a:rPr>
              <a:t>2023</a:t>
            </a:r>
            <a:endParaRPr lang="en-GB" sz="4000" dirty="0">
              <a:solidFill>
                <a:schemeClr val="bg1"/>
              </a:solidFill>
              <a:latin typeface="Arial Nova" panose="020B050402020202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8900486"/>
            <a:ext cx="20104100" cy="2400099"/>
            <a:chOff x="0" y="8900486"/>
            <a:chExt cx="20104100" cy="2400099"/>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52848" y="8900486"/>
              <a:ext cx="1618447" cy="2399692"/>
            </a:xfrm>
            <a:prstGeom prst="rect">
              <a:avLst/>
            </a:prstGeom>
          </p:spPr>
        </p:pic>
      </p:grpSp>
      <p:sp>
        <p:nvSpPr>
          <p:cNvPr id="7" name="TextBox 6">
            <a:extLst>
              <a:ext uri="{FF2B5EF4-FFF2-40B4-BE49-F238E27FC236}">
                <a16:creationId xmlns:a16="http://schemas.microsoft.com/office/drawing/2014/main" id="{52E8C724-09B8-751D-3AC3-3FBE24D508E8}"/>
              </a:ext>
            </a:extLst>
          </p:cNvPr>
          <p:cNvSpPr txBox="1"/>
          <p:nvPr/>
        </p:nvSpPr>
        <p:spPr>
          <a:xfrm>
            <a:off x="12490450" y="1070221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sp>
        <p:nvSpPr>
          <p:cNvPr id="9" name="TextBox 8">
            <a:extLst>
              <a:ext uri="{FF2B5EF4-FFF2-40B4-BE49-F238E27FC236}">
                <a16:creationId xmlns:a16="http://schemas.microsoft.com/office/drawing/2014/main" id="{B810D9D3-DC5C-E3B5-E2BF-2FAB21D26FC3}"/>
              </a:ext>
            </a:extLst>
          </p:cNvPr>
          <p:cNvSpPr txBox="1"/>
          <p:nvPr/>
        </p:nvSpPr>
        <p:spPr>
          <a:xfrm>
            <a:off x="351414" y="469900"/>
            <a:ext cx="18973800" cy="861774"/>
          </a:xfrm>
          <a:prstGeom prst="rect">
            <a:avLst/>
          </a:prstGeom>
          <a:noFill/>
        </p:spPr>
        <p:txBody>
          <a:bodyPr wrap="square" rtlCol="0">
            <a:spAutoFit/>
          </a:bodyPr>
          <a:lstStyle/>
          <a:p>
            <a:pPr algn="ctr"/>
            <a:r>
              <a:rPr lang="en-GB" sz="2800" b="1"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Key headlines from the Criminal Justice Board for Wales (‘Board’) meeting: 15</a:t>
            </a:r>
            <a:r>
              <a:rPr lang="en-GB" sz="2800" b="1" baseline="30000"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th</a:t>
            </a:r>
            <a:r>
              <a:rPr lang="en-GB" sz="2800" b="1"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 June  2023</a:t>
            </a:r>
          </a:p>
          <a:p>
            <a:pPr algn="just"/>
            <a:endParaRPr lang="en-GB" sz="2200" b="1" dirty="0">
              <a:solidFill>
                <a:srgbClr val="006092"/>
              </a:solidFill>
              <a:latin typeface="Arial Nova" panose="020B0504020202020204" pitchFamily="34" charset="0"/>
              <a:ea typeface="Tahoma" panose="020B0604030504040204" pitchFamily="34" charset="0"/>
              <a:cs typeface="Tahoma" panose="020B0604030504040204" pitchFamily="34" charset="0"/>
            </a:endParaRPr>
          </a:p>
        </p:txBody>
      </p:sp>
      <p:pic>
        <p:nvPicPr>
          <p:cNvPr id="10" name="object 4">
            <a:extLst>
              <a:ext uri="{FF2B5EF4-FFF2-40B4-BE49-F238E27FC236}">
                <a16:creationId xmlns:a16="http://schemas.microsoft.com/office/drawing/2014/main" id="{14FA82B5-67DC-4808-9A61-78A722F229B9}"/>
              </a:ext>
            </a:extLst>
          </p:cNvPr>
          <p:cNvPicPr/>
          <p:nvPr/>
        </p:nvPicPr>
        <p:blipFill>
          <a:blip r:embed="rId3" cstate="print"/>
          <a:stretch>
            <a:fillRect/>
          </a:stretch>
        </p:blipFill>
        <p:spPr>
          <a:xfrm>
            <a:off x="362540" y="8903308"/>
            <a:ext cx="1618447" cy="2399692"/>
          </a:xfrm>
          <a:prstGeom prst="rect">
            <a:avLst/>
          </a:prstGeom>
        </p:spPr>
      </p:pic>
      <p:sp>
        <p:nvSpPr>
          <p:cNvPr id="11" name="TextBox 10">
            <a:extLst>
              <a:ext uri="{FF2B5EF4-FFF2-40B4-BE49-F238E27FC236}">
                <a16:creationId xmlns:a16="http://schemas.microsoft.com/office/drawing/2014/main" id="{3E206993-4212-4F58-930C-DFEC2FC3C1D0}"/>
              </a:ext>
            </a:extLst>
          </p:cNvPr>
          <p:cNvSpPr txBox="1"/>
          <p:nvPr/>
        </p:nvSpPr>
        <p:spPr>
          <a:xfrm>
            <a:off x="603251" y="1326059"/>
            <a:ext cx="18973800" cy="7294305"/>
          </a:xfrm>
          <a:prstGeom prst="rect">
            <a:avLst/>
          </a:prstGeom>
          <a:noFill/>
        </p:spPr>
        <p:txBody>
          <a:bodyPr wrap="square">
            <a:spAutoFit/>
          </a:bodyPr>
          <a:lstStyle/>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Budgets have been agreed with contributions from partners to deliver the Anti-Racism Plan and to sustain the Board Coordinator and Business Support roles until 2025.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Local Criminal Justice Boards (LCJBs) in Wales summarised the work in their region.  A summary report was shared to increase awareness of regional initiatives and good practice and encourage join up on shared issues.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The Board’s 2023-24 workplan </a:t>
            </a:r>
            <a:r>
              <a:rPr lang="en-GB" dirty="0">
                <a:latin typeface="Arial" panose="020B0604020202020204" pitchFamily="34" charset="0"/>
                <a:ea typeface="Calibri" panose="020F0502020204030204" pitchFamily="34" charset="0"/>
                <a:cs typeface="Times New Roman" panose="02020603050405020304" pitchFamily="18" charset="0"/>
              </a:rPr>
              <a:t>(imagine below) </a:t>
            </a:r>
            <a:r>
              <a:rPr lang="en-GB" sz="1800" dirty="0">
                <a:effectLst/>
                <a:latin typeface="Arial" panose="020B0604020202020204" pitchFamily="34" charset="0"/>
                <a:ea typeface="Calibri" panose="020F0502020204030204" pitchFamily="34" charset="0"/>
                <a:cs typeface="Times New Roman" panose="02020603050405020304" pitchFamily="18" charset="0"/>
              </a:rPr>
              <a:t>and an overview of progress against the four priorities was shared noting no current barriers to delivery.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The Board agreed that the focus of the next meeting in September will be a ‘check and challenge session’. External experts and service users will be invited to lead the session and ask members how the current work plan addresses key challenges across the system.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analyst in the Police Liaison Unit is creating a performance platform that will bring together the data used to monitor progress against the four priorities. Proposals will be presented at the September meeting.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The remainder of the meeting concentrated on the anti-racism and early intervention and prevention priorities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br>
              <a:rPr lang="en-US" sz="1800" b="1" u="sng" dirty="0">
                <a:solidFill>
                  <a:srgbClr val="000000"/>
                </a:solidFill>
                <a:effectLst/>
                <a:latin typeface="Arial" panose="020B0604020202020204" pitchFamily="34" charset="0"/>
                <a:ea typeface="Calibri" panose="020F0502020204030204" pitchFamily="34" charset="0"/>
              </a:rPr>
            </a:br>
            <a:r>
              <a:rPr lang="en-GB" sz="1800" b="1" dirty="0">
                <a:effectLst/>
                <a:latin typeface="Arial" panose="020B0604020202020204" pitchFamily="34" charset="0"/>
                <a:ea typeface="Calibri" panose="020F0502020204030204" pitchFamily="34" charset="0"/>
                <a:cs typeface="Times New Roman" panose="02020603050405020304" pitchFamily="18" charset="0"/>
              </a:rPr>
              <a:t>Anti-Racism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Members reflected on the impact of hearing people’s lived experiences at the One Public Service Anti-Racism Summit in May 2023. There was a renewed commitment to  demonstrate how the Board has addressed the issues raised by ethnic minority people and to communicate outcomes.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The Board challenged themselves to consider what it means to be anti-racist. A model of anti-racism was shared to aid the discussion. Members will reflect on the model before attending a range of leadership sessions to set actions that will deliver cultural change.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To further advance delivery of the Anti-Racism Plan, members agreed to nominate dedicated anti racism organisational  leads.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Each LCJB will undertake local assessments supported by Mags Flanagan and Professor Ogbonna.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r>
              <a:rPr lang="en-GB" sz="1800" b="1" dirty="0">
                <a:effectLst/>
                <a:latin typeface="Arial" panose="020B0604020202020204" pitchFamily="34" charset="0"/>
                <a:ea typeface="Calibri" panose="020F0502020204030204" pitchFamily="34" charset="0"/>
                <a:cs typeface="Times New Roman" panose="02020603050405020304" pitchFamily="18" charset="0"/>
              </a:rPr>
              <a:t>Early Intervention and Prevention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Dr Jo Hopkins outlined that the rapid review, which sought to understand what remained within criminal justice organisations to address ACEs since the Early Action Together Programme, concluded that more consistency and coordination was required.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The next steps will be to build onto the learning through the three ‘trailblazers’ (North Wales Police, South Wales Police and HMCTS) who will use the Public Health Trauma Informed Framework to test how trauma informed they are. A sub-group of senior leads will be set up to coordinate this work.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To complement this work, the Board agreed to commission a piece of work to look at the idea of a Prevention Hub, learning from the Police Foundation and Scotland.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It was acknowledged that taking a Public Health approach to becoming trauma informed is the cornerstone of all that we do and will need investment. The Board will explore a Spending Review bid.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Wales without Violence Framework was presented. Members were asked to use the framework when fulfilling the duty to develop a serious violence strategy.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7521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8900486"/>
            <a:ext cx="20104100" cy="2400099"/>
            <a:chOff x="0" y="8900486"/>
            <a:chExt cx="20104100" cy="2400099"/>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52848" y="8900486"/>
              <a:ext cx="1618447" cy="2399692"/>
            </a:xfrm>
            <a:prstGeom prst="rect">
              <a:avLst/>
            </a:prstGeom>
          </p:spPr>
        </p:pic>
      </p:grpSp>
      <p:sp>
        <p:nvSpPr>
          <p:cNvPr id="7" name="TextBox 6">
            <a:extLst>
              <a:ext uri="{FF2B5EF4-FFF2-40B4-BE49-F238E27FC236}">
                <a16:creationId xmlns:a16="http://schemas.microsoft.com/office/drawing/2014/main" id="{52E8C724-09B8-751D-3AC3-3FBE24D508E8}"/>
              </a:ext>
            </a:extLst>
          </p:cNvPr>
          <p:cNvSpPr txBox="1"/>
          <p:nvPr/>
        </p:nvSpPr>
        <p:spPr>
          <a:xfrm>
            <a:off x="12490450" y="1070221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sp>
        <p:nvSpPr>
          <p:cNvPr id="9" name="TextBox 8">
            <a:extLst>
              <a:ext uri="{FF2B5EF4-FFF2-40B4-BE49-F238E27FC236}">
                <a16:creationId xmlns:a16="http://schemas.microsoft.com/office/drawing/2014/main" id="{B810D9D3-DC5C-E3B5-E2BF-2FAB21D26FC3}"/>
              </a:ext>
            </a:extLst>
          </p:cNvPr>
          <p:cNvSpPr txBox="1"/>
          <p:nvPr/>
        </p:nvSpPr>
        <p:spPr>
          <a:xfrm>
            <a:off x="351414" y="469900"/>
            <a:ext cx="18973800" cy="861774"/>
          </a:xfrm>
          <a:prstGeom prst="rect">
            <a:avLst/>
          </a:prstGeom>
          <a:noFill/>
        </p:spPr>
        <p:txBody>
          <a:bodyPr wrap="square" rtlCol="0">
            <a:spAutoFit/>
          </a:bodyPr>
          <a:lstStyle/>
          <a:p>
            <a:pPr algn="ctr"/>
            <a:r>
              <a:rPr lang="en-GB" sz="2800" b="1"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Key headlines from the Criminal Justice Board for Wales (‘Board’) meeting: 15</a:t>
            </a:r>
            <a:r>
              <a:rPr lang="en-GB" sz="2800" b="1" baseline="30000"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th</a:t>
            </a:r>
            <a:r>
              <a:rPr lang="en-GB" sz="2800" b="1"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 June  2023</a:t>
            </a:r>
          </a:p>
          <a:p>
            <a:pPr algn="just"/>
            <a:endParaRPr lang="en-GB" sz="2200" b="1" dirty="0">
              <a:solidFill>
                <a:srgbClr val="006092"/>
              </a:solidFill>
              <a:latin typeface="Arial Nova" panose="020B0504020202020204" pitchFamily="34" charset="0"/>
              <a:ea typeface="Tahoma" panose="020B0604030504040204" pitchFamily="34" charset="0"/>
              <a:cs typeface="Tahoma" panose="020B0604030504040204" pitchFamily="34" charset="0"/>
            </a:endParaRPr>
          </a:p>
        </p:txBody>
      </p:sp>
      <p:pic>
        <p:nvPicPr>
          <p:cNvPr id="10" name="object 4">
            <a:extLst>
              <a:ext uri="{FF2B5EF4-FFF2-40B4-BE49-F238E27FC236}">
                <a16:creationId xmlns:a16="http://schemas.microsoft.com/office/drawing/2014/main" id="{14FA82B5-67DC-4808-9A61-78A722F229B9}"/>
              </a:ext>
            </a:extLst>
          </p:cNvPr>
          <p:cNvPicPr/>
          <p:nvPr/>
        </p:nvPicPr>
        <p:blipFill>
          <a:blip r:embed="rId3" cstate="print"/>
          <a:stretch>
            <a:fillRect/>
          </a:stretch>
        </p:blipFill>
        <p:spPr>
          <a:xfrm>
            <a:off x="362540" y="8903308"/>
            <a:ext cx="1618447" cy="2399692"/>
          </a:xfrm>
          <a:prstGeom prst="rect">
            <a:avLst/>
          </a:prstGeom>
        </p:spPr>
      </p:pic>
      <p:pic>
        <p:nvPicPr>
          <p:cNvPr id="12" name="Picture 11">
            <a:extLst>
              <a:ext uri="{FF2B5EF4-FFF2-40B4-BE49-F238E27FC236}">
                <a16:creationId xmlns:a16="http://schemas.microsoft.com/office/drawing/2014/main" id="{97AC8A48-9337-4066-9E37-CB7237798CAE}"/>
              </a:ext>
            </a:extLst>
          </p:cNvPr>
          <p:cNvPicPr>
            <a:picLocks noChangeAspect="1"/>
          </p:cNvPicPr>
          <p:nvPr/>
        </p:nvPicPr>
        <p:blipFill>
          <a:blip r:embed="rId4"/>
          <a:stretch>
            <a:fillRect/>
          </a:stretch>
        </p:blipFill>
        <p:spPr>
          <a:xfrm>
            <a:off x="3876241" y="1569090"/>
            <a:ext cx="11924146" cy="8387322"/>
          </a:xfrm>
          <a:prstGeom prst="rect">
            <a:avLst/>
          </a:prstGeom>
          <a:ln>
            <a:solidFill>
              <a:schemeClr val="tx2">
                <a:lumMod val="50000"/>
              </a:schemeClr>
            </a:solidFill>
          </a:ln>
        </p:spPr>
      </p:pic>
    </p:spTree>
    <p:extLst>
      <p:ext uri="{BB962C8B-B14F-4D97-AF65-F5344CB8AC3E}">
        <p14:creationId xmlns:p14="http://schemas.microsoft.com/office/powerpoint/2010/main" val="17852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8900486"/>
            <a:ext cx="20104100" cy="2400099"/>
            <a:chOff x="0" y="8900486"/>
            <a:chExt cx="20104100" cy="2400099"/>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52848" y="8900486"/>
              <a:ext cx="1618447" cy="2399692"/>
            </a:xfrm>
            <a:prstGeom prst="rect">
              <a:avLst/>
            </a:prstGeom>
          </p:spPr>
        </p:pic>
      </p:grpSp>
      <p:sp>
        <p:nvSpPr>
          <p:cNvPr id="7" name="TextBox 6">
            <a:extLst>
              <a:ext uri="{FF2B5EF4-FFF2-40B4-BE49-F238E27FC236}">
                <a16:creationId xmlns:a16="http://schemas.microsoft.com/office/drawing/2014/main" id="{52E8C724-09B8-751D-3AC3-3FBE24D508E8}"/>
              </a:ext>
            </a:extLst>
          </p:cNvPr>
          <p:cNvSpPr txBox="1"/>
          <p:nvPr/>
        </p:nvSpPr>
        <p:spPr>
          <a:xfrm>
            <a:off x="12490450" y="1070221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pic>
        <p:nvPicPr>
          <p:cNvPr id="10" name="object 4">
            <a:extLst>
              <a:ext uri="{FF2B5EF4-FFF2-40B4-BE49-F238E27FC236}">
                <a16:creationId xmlns:a16="http://schemas.microsoft.com/office/drawing/2014/main" id="{14FA82B5-67DC-4808-9A61-78A722F229B9}"/>
              </a:ext>
            </a:extLst>
          </p:cNvPr>
          <p:cNvPicPr/>
          <p:nvPr/>
        </p:nvPicPr>
        <p:blipFill>
          <a:blip r:embed="rId3" cstate="print"/>
          <a:stretch>
            <a:fillRect/>
          </a:stretch>
        </p:blipFill>
        <p:spPr>
          <a:xfrm>
            <a:off x="362540" y="8903308"/>
            <a:ext cx="1618447" cy="2399692"/>
          </a:xfrm>
          <a:prstGeom prst="rect">
            <a:avLst/>
          </a:prstGeom>
        </p:spPr>
      </p:pic>
      <p:sp>
        <p:nvSpPr>
          <p:cNvPr id="9" name="TextBox 8">
            <a:extLst>
              <a:ext uri="{FF2B5EF4-FFF2-40B4-BE49-F238E27FC236}">
                <a16:creationId xmlns:a16="http://schemas.microsoft.com/office/drawing/2014/main" id="{4891F854-2C53-4981-8DDB-05B73A999D0C}"/>
              </a:ext>
            </a:extLst>
          </p:cNvPr>
          <p:cNvSpPr txBox="1"/>
          <p:nvPr/>
        </p:nvSpPr>
        <p:spPr>
          <a:xfrm>
            <a:off x="908050" y="546100"/>
            <a:ext cx="18288000" cy="8731301"/>
          </a:xfrm>
          <a:prstGeom prst="rect">
            <a:avLst/>
          </a:prstGeom>
          <a:noFill/>
        </p:spPr>
        <p:txBody>
          <a:bodyPr wrap="square">
            <a:spAutoFit/>
          </a:bodyPr>
          <a:lstStyle/>
          <a:p>
            <a:pPr algn="ctr">
              <a:lnSpc>
                <a:spcPct val="107000"/>
              </a:lnSpc>
              <a:spcAft>
                <a:spcPts val="800"/>
              </a:spcAft>
            </a:pPr>
            <a:r>
              <a:rPr lang="cy-GB" sz="2400" b="1" dirty="0">
                <a:solidFill>
                  <a:schemeClr val="tx2">
                    <a:lumMod val="75000"/>
                  </a:schemeClr>
                </a:solidFill>
                <a:effectLst/>
                <a:latin typeface="Arial" panose="020B0604020202020204" pitchFamily="34" charset="0"/>
                <a:ea typeface="Tahoma" panose="020B0604030504040204" pitchFamily="34" charset="0"/>
                <a:cs typeface="Times New Roman" panose="02020603050405020304" pitchFamily="18" charset="0"/>
              </a:rPr>
              <a:t>Prif benawdau cyfarfod Bwrdd Cyfiawnder Troseddol i Gymru (y Bwrdd): 15fed Mehefin 2023</a:t>
            </a:r>
            <a:endParaRPr lang="en-GB" sz="3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Cytunwyd ar gyllidebau gyda chyfraniadau gan bartneriaid i gyflawni'r Cynllun Gwrth-hiliaeth ac i gynnal swyddogaethau Cyd-gysylltydd y Bwrdd a Chefnogaeth Busnes tan 2025.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Cafwyd crynodeb gan y Byrddau Cyfiawnder Troseddol Lleol yng Nghymru am y gwaith yn eu rhanbarthau. Rhannwyd adroddiad cryno i godi ymwybyddiaeth o ymgyrchoedd rhanbarthol ac arfer da ac i annog cydweithio ar faterion a rennir.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Rhannwyd cynllun gwaith 2023-24 y Bwrdd a throsolwg o gynnydd yn erbyn y pedwar blaenoriaeth gan nodi nad oedd unrhyw rwystrau i'w cyflawni nhw ar hyn o bryd.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Cytunodd y Bwrdd mai 'sesiwn gwirio a herio' fydd canolbwynt y cyfarfod nesaf ym mis Medi. Estynnir gwahoddiad i arbenigwyr allanol a defnyddwyr gwasanaeth i arwain y sesiwn a gofyn i aelodau sut mae'r cynllun gwaith presennol yn rhoi sylw i heriau allweddol ar draws y system.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Mae'r dadansoddwr yn Uned Cyswllt yr Heddlu yn creu platfform perfformiad a fydd yn dwyn y data a ddefnyddiwyd i fonitro cynnydd yn erbyn y pedwar blaenoriaeth at ei gilydd. Bydd cynigion yn cael eu cyflwyno yn y cyfarfod ym mis Medi.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Roedd gweddill y cyfarfod yn canolbwyntio ar flaenoriaethau gwrth-hiliaeth ac ymyrraeth ac atal cynnar. </a:t>
            </a:r>
            <a:endParaRPr lang="en-GB" sz="2800" dirty="0">
              <a:effectLst/>
              <a:latin typeface="Times New Roman" panose="02020603050405020304" pitchFamily="18" charset="0"/>
              <a:ea typeface="Times New Roman" panose="02020603050405020304" pitchFamily="18" charset="0"/>
            </a:endParaRPr>
          </a:p>
          <a:p>
            <a:pPr marL="182880" algn="just">
              <a:lnSpc>
                <a:spcPct val="107000"/>
              </a:lnSpc>
              <a:spcAft>
                <a:spcPts val="800"/>
              </a:spcAft>
            </a:pPr>
            <a:br>
              <a:rPr lang="cy-GB" sz="18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cy-GB"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Gwrth-hiliaeth</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Myfyriodd aelodau ar yr effaith o glywed profiadau bywyd pobl yn yr Uwch-gynhadledd Gwrth-hiliaeth Un Gwasanaeth Cyhoeddus ym mis Mai 2023. Cafwyd ymrwymiad o'r newydd i ddangos sut mae'r Bwrdd wedi rhoi sylw i'r materion a godwyd gan bobl ethnig leiafrifol ac i gyfathrebu canlyniadau.</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Heriodd y Bwrdd ei hun i ystyried beth mae bod yn wrth-hiliaeth yn ei olygu. Rhannwyd model gwrth-hiliaeth i gynorthwyo'r drafodaeth. Bydd aelodau'n myfyrio ar y model cyn mynd i amrywiaeth o sesiynau arweinyddiaeth i bennu camau gweithredu a fydd yn cyflawni newid diwylliannol.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Er mwyn cyflymu cyflawni'r Cynllun Gwrth-hiliaeth, cytunodd aelodau i enwebu arweinwyr sefydliadol gwrth-hiliaeth penodedig.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Bydd pob bwrdd cyfiawnder troseddol lleol yn cynnal asesiadau lleol gyda chefnogaeth Mags Flanagan a'r Athro Ogbonna. </a:t>
            </a:r>
            <a:endParaRPr lang="en-GB" sz="2800" dirty="0">
              <a:effectLst/>
              <a:latin typeface="Times New Roman" panose="02020603050405020304" pitchFamily="18" charset="0"/>
              <a:ea typeface="Times New Roman" panose="02020603050405020304" pitchFamily="18" charset="0"/>
            </a:endParaRPr>
          </a:p>
          <a:p>
            <a:pPr marL="182880" algn="just">
              <a:lnSpc>
                <a:spcPct val="107000"/>
              </a:lnSpc>
              <a:spcAft>
                <a:spcPts val="800"/>
              </a:spcAft>
            </a:pPr>
            <a:r>
              <a:rPr lang="cy-GB"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182880" algn="just">
              <a:lnSpc>
                <a:spcPct val="107000"/>
              </a:lnSpc>
              <a:spcAft>
                <a:spcPts val="800"/>
              </a:spcAft>
            </a:pPr>
            <a:r>
              <a:rPr lang="cy-GB" sz="1800" b="1" dirty="0">
                <a:effectLst/>
                <a:latin typeface="Arial" panose="020B0604020202020204" pitchFamily="34" charset="0"/>
                <a:ea typeface="Calibri" panose="020F0502020204030204" pitchFamily="34" charset="0"/>
                <a:cs typeface="Times New Roman" panose="02020603050405020304" pitchFamily="18" charset="0"/>
              </a:rPr>
              <a:t>Ymyrraeth ac atal cynnar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Daeth adolygiad cyflym, a oedd yn ceisio deall beth oedd o fewn sefydliadau cyfiawnder troseddol o hyd i roi sylw i brofiadau niweidiol yn ystod plentyndod ers y rhaglen Camau Cynnar Gyda'n Gilydd, i'r casgliad bod angen mwy o gysondeb a chydgysylltu.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Y camau nesaf fydd adeiladu ar yr hyn a ddysgwyd trwy'r tri 'arloeswr' (Heddlu Gogledd Cymru, Heddlu De Cymru a HMCTS) a fydd yn defnyddio'r Fframwaith Iechyd Cyhoeddus sy'n Ystyriol o Drawma i brofi pa mor ystyriol o drawma ydyn nhw. Bydd is-grŵp o uwch arweinwyr yn cael ei sefydlu i gydgysylltu'r gwaith yma.</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I gyd-fynd â'r gwaith yma, cytunodd y Bwrdd i gomisiynu darn o waith i edrych ar y syniad o Ganolfan Atal, gan ddysgu gan The Police </a:t>
            </a:r>
            <a:r>
              <a:rPr lang="cy-GB" sz="1800" dirty="0" err="1">
                <a:effectLst/>
                <a:latin typeface="Arial" panose="020B0604020202020204" pitchFamily="34" charset="0"/>
                <a:ea typeface="Calibri" panose="020F0502020204030204" pitchFamily="34" charset="0"/>
                <a:cs typeface="Times New Roman" panose="02020603050405020304" pitchFamily="18" charset="0"/>
              </a:rPr>
              <a:t>Foundation</a:t>
            </a:r>
            <a:r>
              <a:rPr lang="cy-GB" sz="1800" dirty="0">
                <a:effectLst/>
                <a:latin typeface="Arial" panose="020B0604020202020204" pitchFamily="34" charset="0"/>
                <a:ea typeface="Calibri" panose="020F0502020204030204" pitchFamily="34" charset="0"/>
                <a:cs typeface="Times New Roman" panose="02020603050405020304" pitchFamily="18" charset="0"/>
              </a:rPr>
              <a:t> a'r Alban.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effectLst/>
                <a:latin typeface="Arial" panose="020B0604020202020204" pitchFamily="34" charset="0"/>
                <a:ea typeface="Calibri" panose="020F0502020204030204" pitchFamily="34" charset="0"/>
                <a:cs typeface="Times New Roman" panose="02020603050405020304" pitchFamily="18" charset="0"/>
              </a:rPr>
              <a:t>Cydnabuwyd bod cymryd agwedd Iechyd Cyhoeddus tuag at ddod yn ystyriol o drawma yn gonglfaen i bopeth rydym yn ei wneud a bydd angen buddsoddiad. Bydd y Bwrdd yn ymchwilio i gais am Adolygiad o Wariant. </a:t>
            </a:r>
            <a:endParaRPr lang="en-GB"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cy-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Cyflwynwyd Fframwaith Cymru heb Drais. Gofynnwyd i aelodau ddefnyddio'r fframwaith wrth gyflawni'r ddyletswydd i ddatblygu strategaeth trais difrifol.</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842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8900486"/>
            <a:ext cx="20104100" cy="2400099"/>
            <a:chOff x="0" y="8900486"/>
            <a:chExt cx="20104100" cy="2400099"/>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52848" y="8900486"/>
              <a:ext cx="1618447" cy="2399692"/>
            </a:xfrm>
            <a:prstGeom prst="rect">
              <a:avLst/>
            </a:prstGeom>
          </p:spPr>
        </p:pic>
      </p:grpSp>
      <p:sp>
        <p:nvSpPr>
          <p:cNvPr id="7" name="TextBox 6">
            <a:extLst>
              <a:ext uri="{FF2B5EF4-FFF2-40B4-BE49-F238E27FC236}">
                <a16:creationId xmlns:a16="http://schemas.microsoft.com/office/drawing/2014/main" id="{52E8C724-09B8-751D-3AC3-3FBE24D508E8}"/>
              </a:ext>
            </a:extLst>
          </p:cNvPr>
          <p:cNvSpPr txBox="1"/>
          <p:nvPr/>
        </p:nvSpPr>
        <p:spPr>
          <a:xfrm>
            <a:off x="12490450" y="1070221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sp>
        <p:nvSpPr>
          <p:cNvPr id="9" name="TextBox 8">
            <a:extLst>
              <a:ext uri="{FF2B5EF4-FFF2-40B4-BE49-F238E27FC236}">
                <a16:creationId xmlns:a16="http://schemas.microsoft.com/office/drawing/2014/main" id="{B810D9D3-DC5C-E3B5-E2BF-2FAB21D26FC3}"/>
              </a:ext>
            </a:extLst>
          </p:cNvPr>
          <p:cNvSpPr txBox="1"/>
          <p:nvPr/>
        </p:nvSpPr>
        <p:spPr>
          <a:xfrm>
            <a:off x="342869" y="242970"/>
            <a:ext cx="18973800" cy="892552"/>
          </a:xfrm>
          <a:prstGeom prst="rect">
            <a:avLst/>
          </a:prstGeom>
          <a:noFill/>
        </p:spPr>
        <p:txBody>
          <a:bodyPr wrap="square" rtlCol="0">
            <a:spAutoFit/>
          </a:bodyPr>
          <a:lstStyle/>
          <a:p>
            <a:pPr algn="ctr"/>
            <a:r>
              <a:rPr lang="cy-GB" sz="2800" b="1" dirty="0">
                <a:solidFill>
                  <a:srgbClr val="254061"/>
                </a:solidFill>
                <a:effectLst/>
                <a:latin typeface="Arial" panose="020B0604020202020204" pitchFamily="34" charset="0"/>
                <a:ea typeface="Arial" panose="020B0604020202020204" pitchFamily="34" charset="0"/>
              </a:rPr>
              <a:t>Penawdau allweddol o gyfarfod Bwrdd Cyfiawnder Troseddol Cymru:  15 Mehefin 2023</a:t>
            </a:r>
            <a:endParaRPr lang="en-GB" sz="2800" dirty="0">
              <a:effectLst/>
              <a:latin typeface="Times New Roman" panose="02020603050405020304" pitchFamily="18" charset="0"/>
              <a:ea typeface="Times New Roman" panose="02020603050405020304" pitchFamily="18" charset="0"/>
            </a:endParaRPr>
          </a:p>
          <a:p>
            <a:endParaRPr lang="en-GB" sz="2400" dirty="0">
              <a:solidFill>
                <a:srgbClr val="42516F"/>
              </a:solidFill>
              <a:latin typeface="Tahoma" panose="020B0604030504040204" pitchFamily="34" charset="0"/>
              <a:ea typeface="Tahoma" panose="020B0604030504040204" pitchFamily="34" charset="0"/>
              <a:cs typeface="Tahoma" panose="020B0604030504040204" pitchFamily="34" charset="0"/>
            </a:endParaRPr>
          </a:p>
        </p:txBody>
      </p:sp>
      <p:pic>
        <p:nvPicPr>
          <p:cNvPr id="10" name="object 4">
            <a:extLst>
              <a:ext uri="{FF2B5EF4-FFF2-40B4-BE49-F238E27FC236}">
                <a16:creationId xmlns:a16="http://schemas.microsoft.com/office/drawing/2014/main" id="{14FA82B5-67DC-4808-9A61-78A722F229B9}"/>
              </a:ext>
            </a:extLst>
          </p:cNvPr>
          <p:cNvPicPr/>
          <p:nvPr/>
        </p:nvPicPr>
        <p:blipFill>
          <a:blip r:embed="rId3" cstate="print"/>
          <a:stretch>
            <a:fillRect/>
          </a:stretch>
        </p:blipFill>
        <p:spPr>
          <a:xfrm>
            <a:off x="362540" y="8903308"/>
            <a:ext cx="1618447" cy="2399692"/>
          </a:xfrm>
          <a:prstGeom prst="rect">
            <a:avLst/>
          </a:prstGeom>
        </p:spPr>
      </p:pic>
      <p:pic>
        <p:nvPicPr>
          <p:cNvPr id="6" name="Picture 5">
            <a:extLst>
              <a:ext uri="{FF2B5EF4-FFF2-40B4-BE49-F238E27FC236}">
                <a16:creationId xmlns:a16="http://schemas.microsoft.com/office/drawing/2014/main" id="{741A0265-78A9-430C-BF52-F5DEBD954EE4}"/>
              </a:ext>
            </a:extLst>
          </p:cNvPr>
          <p:cNvPicPr>
            <a:picLocks noChangeAspect="1"/>
          </p:cNvPicPr>
          <p:nvPr/>
        </p:nvPicPr>
        <p:blipFill>
          <a:blip r:embed="rId4"/>
          <a:stretch>
            <a:fillRect/>
          </a:stretch>
        </p:blipFill>
        <p:spPr>
          <a:xfrm>
            <a:off x="3486944" y="750532"/>
            <a:ext cx="13130212" cy="9257566"/>
          </a:xfrm>
          <a:prstGeom prst="rect">
            <a:avLst/>
          </a:prstGeom>
        </p:spPr>
      </p:pic>
    </p:spTree>
    <p:extLst>
      <p:ext uri="{BB962C8B-B14F-4D97-AF65-F5344CB8AC3E}">
        <p14:creationId xmlns:p14="http://schemas.microsoft.com/office/powerpoint/2010/main" val="202151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0460"/>
          </a:xfrm>
          <a:custGeom>
            <a:avLst/>
            <a:gdLst/>
            <a:ahLst/>
            <a:cxnLst/>
            <a:rect l="l" t="t" r="r" b="b"/>
            <a:pathLst>
              <a:path w="20104100" h="11300460">
                <a:moveTo>
                  <a:pt x="20104099" y="0"/>
                </a:moveTo>
                <a:lnTo>
                  <a:pt x="0" y="0"/>
                </a:lnTo>
                <a:lnTo>
                  <a:pt x="0" y="11300179"/>
                </a:lnTo>
                <a:lnTo>
                  <a:pt x="20104099" y="11300179"/>
                </a:lnTo>
                <a:lnTo>
                  <a:pt x="20104099" y="0"/>
                </a:lnTo>
                <a:close/>
              </a:path>
            </a:pathLst>
          </a:custGeom>
          <a:solidFill>
            <a:srgbClr val="BE1622"/>
          </a:solidFill>
        </p:spPr>
        <p:txBody>
          <a:bodyPr wrap="square" lIns="0" tIns="0" rIns="0" bIns="0" rtlCol="0"/>
          <a:lstStyle/>
          <a:p>
            <a:endParaRPr dirty="0"/>
          </a:p>
        </p:txBody>
      </p:sp>
      <p:grpSp>
        <p:nvGrpSpPr>
          <p:cNvPr id="3" name="object 3"/>
          <p:cNvGrpSpPr/>
          <p:nvPr/>
        </p:nvGrpSpPr>
        <p:grpSpPr>
          <a:xfrm>
            <a:off x="3854454" y="8565248"/>
            <a:ext cx="2134870" cy="387985"/>
            <a:chOff x="3854454" y="8565248"/>
            <a:chExt cx="2134870" cy="387985"/>
          </a:xfrm>
        </p:grpSpPr>
        <p:sp>
          <p:nvSpPr>
            <p:cNvPr id="4" name="object 4"/>
            <p:cNvSpPr/>
            <p:nvPr/>
          </p:nvSpPr>
          <p:spPr>
            <a:xfrm>
              <a:off x="3854450" y="8565259"/>
              <a:ext cx="730885" cy="387985"/>
            </a:xfrm>
            <a:custGeom>
              <a:avLst/>
              <a:gdLst/>
              <a:ahLst/>
              <a:cxnLst/>
              <a:rect l="l" t="t" r="r" b="b"/>
              <a:pathLst>
                <a:path w="730885" h="387984">
                  <a:moveTo>
                    <a:pt x="216636" y="260350"/>
                  </a:moveTo>
                  <a:lnTo>
                    <a:pt x="201447" y="235635"/>
                  </a:lnTo>
                  <a:lnTo>
                    <a:pt x="188252" y="245783"/>
                  </a:lnTo>
                  <a:lnTo>
                    <a:pt x="184073" y="248361"/>
                  </a:lnTo>
                  <a:lnTo>
                    <a:pt x="137020" y="265417"/>
                  </a:lnTo>
                  <a:lnTo>
                    <a:pt x="130987" y="266039"/>
                  </a:lnTo>
                  <a:lnTo>
                    <a:pt x="125399" y="266039"/>
                  </a:lnTo>
                  <a:lnTo>
                    <a:pt x="77990" y="252145"/>
                  </a:lnTo>
                  <a:lnTo>
                    <a:pt x="49276" y="210070"/>
                  </a:lnTo>
                  <a:lnTo>
                    <a:pt x="43713" y="165709"/>
                  </a:lnTo>
                  <a:lnTo>
                    <a:pt x="44996" y="141833"/>
                  </a:lnTo>
                  <a:lnTo>
                    <a:pt x="55257" y="102501"/>
                  </a:lnTo>
                  <a:lnTo>
                    <a:pt x="89306" y="65938"/>
                  </a:lnTo>
                  <a:lnTo>
                    <a:pt x="123507" y="58915"/>
                  </a:lnTo>
                  <a:lnTo>
                    <a:pt x="137109" y="59385"/>
                  </a:lnTo>
                  <a:lnTo>
                    <a:pt x="149745" y="60807"/>
                  </a:lnTo>
                  <a:lnTo>
                    <a:pt x="161429" y="63182"/>
                  </a:lnTo>
                  <a:lnTo>
                    <a:pt x="172161" y="66509"/>
                  </a:lnTo>
                  <a:lnTo>
                    <a:pt x="182435" y="109829"/>
                  </a:lnTo>
                  <a:lnTo>
                    <a:pt x="210934" y="109829"/>
                  </a:lnTo>
                  <a:lnTo>
                    <a:pt x="212839" y="45605"/>
                  </a:lnTo>
                  <a:lnTo>
                    <a:pt x="173736" y="33070"/>
                  </a:lnTo>
                  <a:lnTo>
                    <a:pt x="133146" y="26606"/>
                  </a:lnTo>
                  <a:lnTo>
                    <a:pt x="127317" y="26606"/>
                  </a:lnTo>
                  <a:lnTo>
                    <a:pt x="86728" y="32270"/>
                  </a:lnTo>
                  <a:lnTo>
                    <a:pt x="43357" y="56489"/>
                  </a:lnTo>
                  <a:lnTo>
                    <a:pt x="13881" y="97205"/>
                  </a:lnTo>
                  <a:lnTo>
                    <a:pt x="2235" y="137579"/>
                  </a:lnTo>
                  <a:lnTo>
                    <a:pt x="0" y="168363"/>
                  </a:lnTo>
                  <a:lnTo>
                    <a:pt x="1981" y="198742"/>
                  </a:lnTo>
                  <a:lnTo>
                    <a:pt x="17843" y="247853"/>
                  </a:lnTo>
                  <a:lnTo>
                    <a:pt x="49250" y="281330"/>
                  </a:lnTo>
                  <a:lnTo>
                    <a:pt x="94195" y="298145"/>
                  </a:lnTo>
                  <a:lnTo>
                    <a:pt x="121627" y="300253"/>
                  </a:lnTo>
                  <a:lnTo>
                    <a:pt x="128435" y="300062"/>
                  </a:lnTo>
                  <a:lnTo>
                    <a:pt x="168021" y="291249"/>
                  </a:lnTo>
                  <a:lnTo>
                    <a:pt x="204647" y="271119"/>
                  </a:lnTo>
                  <a:lnTo>
                    <a:pt x="211061" y="265912"/>
                  </a:lnTo>
                  <a:lnTo>
                    <a:pt x="216636" y="260350"/>
                  </a:lnTo>
                  <a:close/>
                </a:path>
                <a:path w="730885" h="387984">
                  <a:moveTo>
                    <a:pt x="447332" y="95008"/>
                  </a:moveTo>
                  <a:lnTo>
                    <a:pt x="357238" y="96913"/>
                  </a:lnTo>
                  <a:lnTo>
                    <a:pt x="357238" y="117817"/>
                  </a:lnTo>
                  <a:lnTo>
                    <a:pt x="383857" y="123520"/>
                  </a:lnTo>
                  <a:lnTo>
                    <a:pt x="342049" y="254635"/>
                  </a:lnTo>
                  <a:lnTo>
                    <a:pt x="296443" y="121615"/>
                  </a:lnTo>
                  <a:lnTo>
                    <a:pt x="323037" y="117817"/>
                  </a:lnTo>
                  <a:lnTo>
                    <a:pt x="323037" y="95008"/>
                  </a:lnTo>
                  <a:lnTo>
                    <a:pt x="233730" y="96913"/>
                  </a:lnTo>
                  <a:lnTo>
                    <a:pt x="233730" y="117817"/>
                  </a:lnTo>
                  <a:lnTo>
                    <a:pt x="256540" y="123520"/>
                  </a:lnTo>
                  <a:lnTo>
                    <a:pt x="324561" y="297205"/>
                  </a:lnTo>
                  <a:lnTo>
                    <a:pt x="303568" y="334835"/>
                  </a:lnTo>
                  <a:lnTo>
                    <a:pt x="273151" y="358178"/>
                  </a:lnTo>
                  <a:lnTo>
                    <a:pt x="264134" y="359156"/>
                  </a:lnTo>
                  <a:lnTo>
                    <a:pt x="245135" y="359156"/>
                  </a:lnTo>
                  <a:lnTo>
                    <a:pt x="241719" y="385762"/>
                  </a:lnTo>
                  <a:lnTo>
                    <a:pt x="287934" y="384429"/>
                  </a:lnTo>
                  <a:lnTo>
                    <a:pt x="325170" y="359727"/>
                  </a:lnTo>
                  <a:lnTo>
                    <a:pt x="352120" y="313550"/>
                  </a:lnTo>
                  <a:lnTo>
                    <a:pt x="368642" y="272122"/>
                  </a:lnTo>
                  <a:lnTo>
                    <a:pt x="422617" y="121615"/>
                  </a:lnTo>
                  <a:lnTo>
                    <a:pt x="447332" y="117817"/>
                  </a:lnTo>
                  <a:lnTo>
                    <a:pt x="447332" y="95008"/>
                  </a:lnTo>
                  <a:close/>
                </a:path>
                <a:path w="730885" h="387984">
                  <a:moveTo>
                    <a:pt x="637336" y="13296"/>
                  </a:moveTo>
                  <a:lnTo>
                    <a:pt x="595871" y="800"/>
                  </a:lnTo>
                  <a:lnTo>
                    <a:pt x="580339" y="0"/>
                  </a:lnTo>
                  <a:lnTo>
                    <a:pt x="564400" y="1231"/>
                  </a:lnTo>
                  <a:lnTo>
                    <a:pt x="528269" y="19761"/>
                  </a:lnTo>
                  <a:lnTo>
                    <a:pt x="511162" y="57746"/>
                  </a:lnTo>
                  <a:lnTo>
                    <a:pt x="510019" y="74104"/>
                  </a:lnTo>
                  <a:lnTo>
                    <a:pt x="510019" y="96913"/>
                  </a:lnTo>
                  <a:lnTo>
                    <a:pt x="475830" y="100711"/>
                  </a:lnTo>
                  <a:lnTo>
                    <a:pt x="475830" y="125425"/>
                  </a:lnTo>
                  <a:lnTo>
                    <a:pt x="510019" y="125425"/>
                  </a:lnTo>
                  <a:lnTo>
                    <a:pt x="510019" y="266039"/>
                  </a:lnTo>
                  <a:lnTo>
                    <a:pt x="477723" y="275539"/>
                  </a:lnTo>
                  <a:lnTo>
                    <a:pt x="477723" y="296443"/>
                  </a:lnTo>
                  <a:lnTo>
                    <a:pt x="584898" y="296443"/>
                  </a:lnTo>
                  <a:lnTo>
                    <a:pt x="584898" y="275539"/>
                  </a:lnTo>
                  <a:lnTo>
                    <a:pt x="548030" y="266039"/>
                  </a:lnTo>
                  <a:lnTo>
                    <a:pt x="548030" y="125425"/>
                  </a:lnTo>
                  <a:lnTo>
                    <a:pt x="597052" y="125425"/>
                  </a:lnTo>
                  <a:lnTo>
                    <a:pt x="598208" y="96913"/>
                  </a:lnTo>
                  <a:lnTo>
                    <a:pt x="548030" y="96913"/>
                  </a:lnTo>
                  <a:lnTo>
                    <a:pt x="548030" y="66509"/>
                  </a:lnTo>
                  <a:lnTo>
                    <a:pt x="549973" y="49885"/>
                  </a:lnTo>
                  <a:lnTo>
                    <a:pt x="555815" y="37998"/>
                  </a:lnTo>
                  <a:lnTo>
                    <a:pt x="565556" y="30873"/>
                  </a:lnTo>
                  <a:lnTo>
                    <a:pt x="579196" y="28498"/>
                  </a:lnTo>
                  <a:lnTo>
                    <a:pt x="586943" y="28625"/>
                  </a:lnTo>
                  <a:lnTo>
                    <a:pt x="593826" y="28981"/>
                  </a:lnTo>
                  <a:lnTo>
                    <a:pt x="599859" y="29565"/>
                  </a:lnTo>
                  <a:lnTo>
                    <a:pt x="605028" y="30403"/>
                  </a:lnTo>
                  <a:lnTo>
                    <a:pt x="610743" y="60807"/>
                  </a:lnTo>
                  <a:lnTo>
                    <a:pt x="637336" y="60807"/>
                  </a:lnTo>
                  <a:lnTo>
                    <a:pt x="637336" y="13296"/>
                  </a:lnTo>
                  <a:close/>
                </a:path>
                <a:path w="730885" h="387984">
                  <a:moveTo>
                    <a:pt x="705751" y="34201"/>
                  </a:moveTo>
                  <a:lnTo>
                    <a:pt x="704215" y="21729"/>
                  </a:lnTo>
                  <a:lnTo>
                    <a:pt x="699579" y="12827"/>
                  </a:lnTo>
                  <a:lnTo>
                    <a:pt x="691857" y="7480"/>
                  </a:lnTo>
                  <a:lnTo>
                    <a:pt x="681050" y="5702"/>
                  </a:lnTo>
                  <a:lnTo>
                    <a:pt x="673950" y="5702"/>
                  </a:lnTo>
                  <a:lnTo>
                    <a:pt x="668058" y="8039"/>
                  </a:lnTo>
                  <a:lnTo>
                    <a:pt x="658685" y="17424"/>
                  </a:lnTo>
                  <a:lnTo>
                    <a:pt x="656348" y="23939"/>
                  </a:lnTo>
                  <a:lnTo>
                    <a:pt x="656348" y="40665"/>
                  </a:lnTo>
                  <a:lnTo>
                    <a:pt x="658507" y="47193"/>
                  </a:lnTo>
                  <a:lnTo>
                    <a:pt x="667105" y="56565"/>
                  </a:lnTo>
                  <a:lnTo>
                    <a:pt x="672680" y="58902"/>
                  </a:lnTo>
                  <a:lnTo>
                    <a:pt x="685850" y="58902"/>
                  </a:lnTo>
                  <a:lnTo>
                    <a:pt x="691807" y="56756"/>
                  </a:lnTo>
                  <a:lnTo>
                    <a:pt x="702957" y="48145"/>
                  </a:lnTo>
                  <a:lnTo>
                    <a:pt x="705751" y="42062"/>
                  </a:lnTo>
                  <a:lnTo>
                    <a:pt x="705751" y="34201"/>
                  </a:lnTo>
                  <a:close/>
                </a:path>
                <a:path w="730885" h="387984">
                  <a:moveTo>
                    <a:pt x="730453" y="275539"/>
                  </a:moveTo>
                  <a:lnTo>
                    <a:pt x="701954" y="266039"/>
                  </a:lnTo>
                  <a:lnTo>
                    <a:pt x="701954" y="95008"/>
                  </a:lnTo>
                  <a:lnTo>
                    <a:pt x="631634" y="96913"/>
                  </a:lnTo>
                  <a:lnTo>
                    <a:pt x="631634" y="117817"/>
                  </a:lnTo>
                  <a:lnTo>
                    <a:pt x="663943" y="125412"/>
                  </a:lnTo>
                  <a:lnTo>
                    <a:pt x="663943" y="266039"/>
                  </a:lnTo>
                  <a:lnTo>
                    <a:pt x="631634" y="275539"/>
                  </a:lnTo>
                  <a:lnTo>
                    <a:pt x="631634" y="296443"/>
                  </a:lnTo>
                  <a:lnTo>
                    <a:pt x="730453" y="296443"/>
                  </a:lnTo>
                  <a:lnTo>
                    <a:pt x="730453" y="275539"/>
                  </a:lnTo>
                  <a:close/>
                </a:path>
              </a:pathLst>
            </a:custGeom>
            <a:solidFill>
              <a:srgbClr val="FFFFFF"/>
            </a:solidFill>
          </p:spPr>
          <p:txBody>
            <a:bodyPr wrap="square" lIns="0" tIns="0" rIns="0" bIns="0" rtlCol="0"/>
            <a:lstStyle/>
            <a:p>
              <a:endParaRPr/>
            </a:p>
          </p:txBody>
        </p:sp>
        <p:pic>
          <p:nvPicPr>
            <p:cNvPr id="5" name="object 5"/>
            <p:cNvPicPr/>
            <p:nvPr/>
          </p:nvPicPr>
          <p:blipFill>
            <a:blip r:embed="rId2" cstate="print"/>
            <a:stretch>
              <a:fillRect/>
            </a:stretch>
          </p:blipFill>
          <p:spPr>
            <a:xfrm>
              <a:off x="4615311" y="8656463"/>
              <a:ext cx="186230" cy="209040"/>
            </a:xfrm>
            <a:prstGeom prst="rect">
              <a:avLst/>
            </a:prstGeom>
          </p:spPr>
        </p:pic>
        <p:sp>
          <p:nvSpPr>
            <p:cNvPr id="6" name="object 6"/>
            <p:cNvSpPr/>
            <p:nvPr/>
          </p:nvSpPr>
          <p:spPr>
            <a:xfrm>
              <a:off x="4814839" y="8656466"/>
              <a:ext cx="311785" cy="205740"/>
            </a:xfrm>
            <a:custGeom>
              <a:avLst/>
              <a:gdLst/>
              <a:ahLst/>
              <a:cxnLst/>
              <a:rect l="l" t="t" r="r" b="b"/>
              <a:pathLst>
                <a:path w="311785" h="205740">
                  <a:moveTo>
                    <a:pt x="175215" y="0"/>
                  </a:moveTo>
                  <a:lnTo>
                    <a:pt x="139103" y="5696"/>
                  </a:lnTo>
                  <a:lnTo>
                    <a:pt x="89312" y="171018"/>
                  </a:lnTo>
                  <a:lnTo>
                    <a:pt x="57020" y="30399"/>
                  </a:lnTo>
                  <a:lnTo>
                    <a:pt x="85517" y="26604"/>
                  </a:lnTo>
                  <a:lnTo>
                    <a:pt x="85517" y="3794"/>
                  </a:lnTo>
                  <a:lnTo>
                    <a:pt x="0" y="5696"/>
                  </a:lnTo>
                  <a:lnTo>
                    <a:pt x="0" y="26604"/>
                  </a:lnTo>
                  <a:lnTo>
                    <a:pt x="19006" y="32300"/>
                  </a:lnTo>
                  <a:lnTo>
                    <a:pt x="66511" y="205229"/>
                  </a:lnTo>
                  <a:lnTo>
                    <a:pt x="110212" y="205229"/>
                  </a:lnTo>
                  <a:lnTo>
                    <a:pt x="146324" y="87410"/>
                  </a:lnTo>
                  <a:lnTo>
                    <a:pt x="154298" y="50922"/>
                  </a:lnTo>
                  <a:lnTo>
                    <a:pt x="163429" y="87410"/>
                  </a:lnTo>
                  <a:lnTo>
                    <a:pt x="199541" y="205229"/>
                  </a:lnTo>
                  <a:lnTo>
                    <a:pt x="243242" y="205229"/>
                  </a:lnTo>
                  <a:lnTo>
                    <a:pt x="289607" y="30399"/>
                  </a:lnTo>
                  <a:lnTo>
                    <a:pt x="311647" y="26604"/>
                  </a:lnTo>
                  <a:lnTo>
                    <a:pt x="311647" y="3794"/>
                  </a:lnTo>
                  <a:lnTo>
                    <a:pt x="226137" y="5696"/>
                  </a:lnTo>
                  <a:lnTo>
                    <a:pt x="226137" y="26604"/>
                  </a:lnTo>
                  <a:lnTo>
                    <a:pt x="252733" y="32300"/>
                  </a:lnTo>
                  <a:lnTo>
                    <a:pt x="222334" y="171018"/>
                  </a:lnTo>
                  <a:lnTo>
                    <a:pt x="175215" y="0"/>
                  </a:lnTo>
                  <a:close/>
                </a:path>
              </a:pathLst>
            </a:custGeom>
            <a:solidFill>
              <a:srgbClr val="FFFFFF"/>
            </a:solidFill>
          </p:spPr>
          <p:txBody>
            <a:bodyPr wrap="square" lIns="0" tIns="0" rIns="0" bIns="0" rtlCol="0"/>
            <a:lstStyle/>
            <a:p>
              <a:endParaRPr/>
            </a:p>
          </p:txBody>
        </p:sp>
        <p:pic>
          <p:nvPicPr>
            <p:cNvPr id="7" name="object 7"/>
            <p:cNvPicPr/>
            <p:nvPr/>
          </p:nvPicPr>
          <p:blipFill>
            <a:blip r:embed="rId3" cstate="print"/>
            <a:stretch>
              <a:fillRect/>
            </a:stretch>
          </p:blipFill>
          <p:spPr>
            <a:xfrm>
              <a:off x="5143587" y="8656466"/>
              <a:ext cx="226137" cy="205229"/>
            </a:xfrm>
            <a:prstGeom prst="rect">
              <a:avLst/>
            </a:prstGeom>
          </p:spPr>
        </p:pic>
        <p:sp>
          <p:nvSpPr>
            <p:cNvPr id="8" name="object 8"/>
            <p:cNvSpPr/>
            <p:nvPr/>
          </p:nvSpPr>
          <p:spPr>
            <a:xfrm>
              <a:off x="5398220" y="8569051"/>
              <a:ext cx="207645" cy="296545"/>
            </a:xfrm>
            <a:custGeom>
              <a:avLst/>
              <a:gdLst/>
              <a:ahLst/>
              <a:cxnLst/>
              <a:rect l="l" t="t" r="r" b="b"/>
              <a:pathLst>
                <a:path w="207645" h="296545">
                  <a:moveTo>
                    <a:pt x="100729" y="87419"/>
                  </a:moveTo>
                  <a:lnTo>
                    <a:pt x="57009" y="94873"/>
                  </a:lnTo>
                  <a:lnTo>
                    <a:pt x="25465" y="117248"/>
                  </a:lnTo>
                  <a:lnTo>
                    <a:pt x="6371" y="152073"/>
                  </a:lnTo>
                  <a:lnTo>
                    <a:pt x="0" y="196869"/>
                  </a:lnTo>
                  <a:lnTo>
                    <a:pt x="1248" y="218971"/>
                  </a:lnTo>
                  <a:lnTo>
                    <a:pt x="19961" y="270031"/>
                  </a:lnTo>
                  <a:lnTo>
                    <a:pt x="59396" y="294799"/>
                  </a:lnTo>
                  <a:lnTo>
                    <a:pt x="76772" y="296451"/>
                  </a:lnTo>
                  <a:lnTo>
                    <a:pt x="94660" y="294859"/>
                  </a:lnTo>
                  <a:lnTo>
                    <a:pt x="111073" y="290082"/>
                  </a:lnTo>
                  <a:lnTo>
                    <a:pt x="126011" y="282121"/>
                  </a:lnTo>
                  <a:lnTo>
                    <a:pt x="139480" y="270978"/>
                  </a:lnTo>
                  <a:lnTo>
                    <a:pt x="207139" y="270978"/>
                  </a:lnTo>
                  <a:lnTo>
                    <a:pt x="207139" y="269847"/>
                  </a:lnTo>
                  <a:lnTo>
                    <a:pt x="190953" y="266035"/>
                  </a:lnTo>
                  <a:lnTo>
                    <a:pt x="87410" y="266035"/>
                  </a:lnTo>
                  <a:lnTo>
                    <a:pt x="76050" y="264826"/>
                  </a:lnTo>
                  <a:lnTo>
                    <a:pt x="46433" y="236088"/>
                  </a:lnTo>
                  <a:lnTo>
                    <a:pt x="39906" y="193828"/>
                  </a:lnTo>
                  <a:lnTo>
                    <a:pt x="43470" y="160575"/>
                  </a:lnTo>
                  <a:lnTo>
                    <a:pt x="54161" y="136822"/>
                  </a:lnTo>
                  <a:lnTo>
                    <a:pt x="71980" y="122569"/>
                  </a:lnTo>
                  <a:lnTo>
                    <a:pt x="96926" y="117818"/>
                  </a:lnTo>
                  <a:lnTo>
                    <a:pt x="174838" y="117818"/>
                  </a:lnTo>
                  <a:lnTo>
                    <a:pt x="174838" y="93492"/>
                  </a:lnTo>
                  <a:lnTo>
                    <a:pt x="136825" y="93492"/>
                  </a:lnTo>
                  <a:lnTo>
                    <a:pt x="128010" y="90836"/>
                  </a:lnTo>
                  <a:lnTo>
                    <a:pt x="119057" y="88938"/>
                  </a:lnTo>
                  <a:lnTo>
                    <a:pt x="109963" y="87799"/>
                  </a:lnTo>
                  <a:lnTo>
                    <a:pt x="100729" y="87419"/>
                  </a:lnTo>
                  <a:close/>
                </a:path>
                <a:path w="207645" h="296545">
                  <a:moveTo>
                    <a:pt x="207139" y="270978"/>
                  </a:moveTo>
                  <a:lnTo>
                    <a:pt x="139480" y="270978"/>
                  </a:lnTo>
                  <a:lnTo>
                    <a:pt x="142529" y="292648"/>
                  </a:lnTo>
                  <a:lnTo>
                    <a:pt x="207139" y="290738"/>
                  </a:lnTo>
                  <a:lnTo>
                    <a:pt x="207139" y="270978"/>
                  </a:lnTo>
                  <a:close/>
                </a:path>
                <a:path w="207645" h="296545">
                  <a:moveTo>
                    <a:pt x="174838" y="117818"/>
                  </a:moveTo>
                  <a:lnTo>
                    <a:pt x="96926" y="117818"/>
                  </a:lnTo>
                  <a:lnTo>
                    <a:pt x="109388" y="118294"/>
                  </a:lnTo>
                  <a:lnTo>
                    <a:pt x="120196" y="119719"/>
                  </a:lnTo>
                  <a:lnTo>
                    <a:pt x="129343" y="122094"/>
                  </a:lnTo>
                  <a:lnTo>
                    <a:pt x="136825" y="125416"/>
                  </a:lnTo>
                  <a:lnTo>
                    <a:pt x="136825" y="237538"/>
                  </a:lnTo>
                  <a:lnTo>
                    <a:pt x="104614" y="263569"/>
                  </a:lnTo>
                  <a:lnTo>
                    <a:pt x="87410" y="266035"/>
                  </a:lnTo>
                  <a:lnTo>
                    <a:pt x="190953" y="266035"/>
                  </a:lnTo>
                  <a:lnTo>
                    <a:pt x="174838" y="262241"/>
                  </a:lnTo>
                  <a:lnTo>
                    <a:pt x="174838" y="117818"/>
                  </a:lnTo>
                  <a:close/>
                </a:path>
                <a:path w="207645" h="296545">
                  <a:moveTo>
                    <a:pt x="174838" y="0"/>
                  </a:moveTo>
                  <a:lnTo>
                    <a:pt x="104516" y="1901"/>
                  </a:lnTo>
                  <a:lnTo>
                    <a:pt x="104516" y="22801"/>
                  </a:lnTo>
                  <a:lnTo>
                    <a:pt x="136825" y="30407"/>
                  </a:lnTo>
                  <a:lnTo>
                    <a:pt x="136825" y="93492"/>
                  </a:lnTo>
                  <a:lnTo>
                    <a:pt x="174838" y="93492"/>
                  </a:lnTo>
                  <a:lnTo>
                    <a:pt x="174838" y="0"/>
                  </a:lnTo>
                  <a:close/>
                </a:path>
              </a:pathLst>
            </a:custGeom>
            <a:solidFill>
              <a:srgbClr val="FFFFFF"/>
            </a:solidFill>
          </p:spPr>
          <p:txBody>
            <a:bodyPr wrap="square" lIns="0" tIns="0" rIns="0" bIns="0" rtlCol="0"/>
            <a:lstStyle/>
            <a:p>
              <a:endParaRPr/>
            </a:p>
          </p:txBody>
        </p:sp>
        <p:pic>
          <p:nvPicPr>
            <p:cNvPr id="9" name="object 9"/>
            <p:cNvPicPr/>
            <p:nvPr/>
          </p:nvPicPr>
          <p:blipFill>
            <a:blip r:embed="rId4" cstate="print"/>
            <a:stretch>
              <a:fillRect/>
            </a:stretch>
          </p:blipFill>
          <p:spPr>
            <a:xfrm>
              <a:off x="5630055" y="8656465"/>
              <a:ext cx="172928" cy="209040"/>
            </a:xfrm>
            <a:prstGeom prst="rect">
              <a:avLst/>
            </a:prstGeom>
          </p:spPr>
        </p:pic>
        <p:pic>
          <p:nvPicPr>
            <p:cNvPr id="10" name="object 10"/>
            <p:cNvPicPr/>
            <p:nvPr/>
          </p:nvPicPr>
          <p:blipFill>
            <a:blip r:embed="rId5" cstate="print"/>
            <a:stretch>
              <a:fillRect/>
            </a:stretch>
          </p:blipFill>
          <p:spPr>
            <a:xfrm>
              <a:off x="5831488" y="8656466"/>
              <a:ext cx="157725" cy="205229"/>
            </a:xfrm>
            <a:prstGeom prst="rect">
              <a:avLst/>
            </a:prstGeom>
          </p:spPr>
        </p:pic>
      </p:grpSp>
      <p:grpSp>
        <p:nvGrpSpPr>
          <p:cNvPr id="11" name="object 11"/>
          <p:cNvGrpSpPr/>
          <p:nvPr/>
        </p:nvGrpSpPr>
        <p:grpSpPr>
          <a:xfrm>
            <a:off x="6084228" y="8569052"/>
            <a:ext cx="1787525" cy="297180"/>
            <a:chOff x="6084228" y="8569052"/>
            <a:chExt cx="1787525" cy="297180"/>
          </a:xfrm>
        </p:grpSpPr>
        <p:sp>
          <p:nvSpPr>
            <p:cNvPr id="12" name="object 12"/>
            <p:cNvSpPr/>
            <p:nvPr/>
          </p:nvSpPr>
          <p:spPr>
            <a:xfrm>
              <a:off x="6084228" y="8595660"/>
              <a:ext cx="207645" cy="266065"/>
            </a:xfrm>
            <a:custGeom>
              <a:avLst/>
              <a:gdLst/>
              <a:ahLst/>
              <a:cxnLst/>
              <a:rect l="l" t="t" r="r" b="b"/>
              <a:pathLst>
                <a:path w="207645" h="266065">
                  <a:moveTo>
                    <a:pt x="207130" y="0"/>
                  </a:moveTo>
                  <a:lnTo>
                    <a:pt x="0" y="0"/>
                  </a:lnTo>
                  <a:lnTo>
                    <a:pt x="0" y="68404"/>
                  </a:lnTo>
                  <a:lnTo>
                    <a:pt x="24694" y="68404"/>
                  </a:lnTo>
                  <a:lnTo>
                    <a:pt x="34202" y="30399"/>
                  </a:lnTo>
                  <a:lnTo>
                    <a:pt x="83599" y="30399"/>
                  </a:lnTo>
                  <a:lnTo>
                    <a:pt x="83599" y="235636"/>
                  </a:lnTo>
                  <a:lnTo>
                    <a:pt x="45602" y="243234"/>
                  </a:lnTo>
                  <a:lnTo>
                    <a:pt x="45602" y="266035"/>
                  </a:lnTo>
                  <a:lnTo>
                    <a:pt x="161528" y="266035"/>
                  </a:lnTo>
                  <a:lnTo>
                    <a:pt x="161528" y="243234"/>
                  </a:lnTo>
                  <a:lnTo>
                    <a:pt x="123514" y="235636"/>
                  </a:lnTo>
                  <a:lnTo>
                    <a:pt x="123514" y="30399"/>
                  </a:lnTo>
                  <a:lnTo>
                    <a:pt x="172920" y="30399"/>
                  </a:lnTo>
                  <a:lnTo>
                    <a:pt x="182419" y="68404"/>
                  </a:lnTo>
                  <a:lnTo>
                    <a:pt x="207130" y="68404"/>
                  </a:lnTo>
                  <a:lnTo>
                    <a:pt x="207130" y="0"/>
                  </a:lnTo>
                  <a:close/>
                </a:path>
              </a:pathLst>
            </a:custGeom>
            <a:solidFill>
              <a:srgbClr val="FFFFFF"/>
            </a:solidFill>
          </p:spPr>
          <p:txBody>
            <a:bodyPr wrap="square" lIns="0" tIns="0" rIns="0" bIns="0" rtlCol="0"/>
            <a:lstStyle/>
            <a:p>
              <a:endParaRPr/>
            </a:p>
          </p:txBody>
        </p:sp>
        <p:pic>
          <p:nvPicPr>
            <p:cNvPr id="13" name="object 13"/>
            <p:cNvPicPr/>
            <p:nvPr/>
          </p:nvPicPr>
          <p:blipFill>
            <a:blip r:embed="rId6" cstate="print"/>
            <a:stretch>
              <a:fillRect/>
            </a:stretch>
          </p:blipFill>
          <p:spPr>
            <a:xfrm>
              <a:off x="6310355" y="8656467"/>
              <a:ext cx="362953" cy="209040"/>
            </a:xfrm>
            <a:prstGeom prst="rect">
              <a:avLst/>
            </a:prstGeom>
          </p:spPr>
        </p:pic>
        <p:pic>
          <p:nvPicPr>
            <p:cNvPr id="14" name="object 14"/>
            <p:cNvPicPr/>
            <p:nvPr/>
          </p:nvPicPr>
          <p:blipFill>
            <a:blip r:embed="rId7" cstate="print"/>
            <a:stretch>
              <a:fillRect/>
            </a:stretch>
          </p:blipFill>
          <p:spPr>
            <a:xfrm>
              <a:off x="6705984" y="8656467"/>
              <a:ext cx="144054" cy="209409"/>
            </a:xfrm>
            <a:prstGeom prst="rect">
              <a:avLst/>
            </a:prstGeom>
          </p:spPr>
        </p:pic>
        <p:pic>
          <p:nvPicPr>
            <p:cNvPr id="15" name="object 15"/>
            <p:cNvPicPr/>
            <p:nvPr/>
          </p:nvPicPr>
          <p:blipFill>
            <a:blip r:embed="rId8" cstate="print"/>
            <a:stretch>
              <a:fillRect/>
            </a:stretch>
          </p:blipFill>
          <p:spPr>
            <a:xfrm>
              <a:off x="6882709" y="8656466"/>
              <a:ext cx="172937" cy="209040"/>
            </a:xfrm>
            <a:prstGeom prst="rect">
              <a:avLst/>
            </a:prstGeom>
          </p:spPr>
        </p:pic>
        <p:sp>
          <p:nvSpPr>
            <p:cNvPr id="16" name="object 16"/>
            <p:cNvSpPr/>
            <p:nvPr/>
          </p:nvSpPr>
          <p:spPr>
            <a:xfrm>
              <a:off x="7086041" y="8569057"/>
              <a:ext cx="441325" cy="296545"/>
            </a:xfrm>
            <a:custGeom>
              <a:avLst/>
              <a:gdLst/>
              <a:ahLst/>
              <a:cxnLst/>
              <a:rect l="l" t="t" r="r" b="b"/>
              <a:pathLst>
                <a:path w="441325" h="296545">
                  <a:moveTo>
                    <a:pt x="207137" y="269849"/>
                  </a:moveTo>
                  <a:lnTo>
                    <a:pt x="190944" y="266039"/>
                  </a:lnTo>
                  <a:lnTo>
                    <a:pt x="174828" y="262242"/>
                  </a:lnTo>
                  <a:lnTo>
                    <a:pt x="174828" y="117817"/>
                  </a:lnTo>
                  <a:lnTo>
                    <a:pt x="174828" y="93497"/>
                  </a:lnTo>
                  <a:lnTo>
                    <a:pt x="174828" y="0"/>
                  </a:lnTo>
                  <a:lnTo>
                    <a:pt x="104508" y="1905"/>
                  </a:lnTo>
                  <a:lnTo>
                    <a:pt x="104508" y="22796"/>
                  </a:lnTo>
                  <a:lnTo>
                    <a:pt x="136817" y="30403"/>
                  </a:lnTo>
                  <a:lnTo>
                    <a:pt x="136817" y="93497"/>
                  </a:lnTo>
                  <a:lnTo>
                    <a:pt x="136817" y="125412"/>
                  </a:lnTo>
                  <a:lnTo>
                    <a:pt x="136817" y="237540"/>
                  </a:lnTo>
                  <a:lnTo>
                    <a:pt x="133565" y="241985"/>
                  </a:lnTo>
                  <a:lnTo>
                    <a:pt x="96354" y="265417"/>
                  </a:lnTo>
                  <a:lnTo>
                    <a:pt x="87401" y="266039"/>
                  </a:lnTo>
                  <a:lnTo>
                    <a:pt x="76047" y="264833"/>
                  </a:lnTo>
                  <a:lnTo>
                    <a:pt x="46418" y="236093"/>
                  </a:lnTo>
                  <a:lnTo>
                    <a:pt x="39903" y="193827"/>
                  </a:lnTo>
                  <a:lnTo>
                    <a:pt x="43459" y="160578"/>
                  </a:lnTo>
                  <a:lnTo>
                    <a:pt x="54152" y="136817"/>
                  </a:lnTo>
                  <a:lnTo>
                    <a:pt x="71970" y="122567"/>
                  </a:lnTo>
                  <a:lnTo>
                    <a:pt x="96913" y="117817"/>
                  </a:lnTo>
                  <a:lnTo>
                    <a:pt x="109372" y="118300"/>
                  </a:lnTo>
                  <a:lnTo>
                    <a:pt x="120180" y="119722"/>
                  </a:lnTo>
                  <a:lnTo>
                    <a:pt x="129324" y="122097"/>
                  </a:lnTo>
                  <a:lnTo>
                    <a:pt x="136817" y="125412"/>
                  </a:lnTo>
                  <a:lnTo>
                    <a:pt x="136817" y="93497"/>
                  </a:lnTo>
                  <a:lnTo>
                    <a:pt x="127990" y="90843"/>
                  </a:lnTo>
                  <a:lnTo>
                    <a:pt x="119037" y="88938"/>
                  </a:lnTo>
                  <a:lnTo>
                    <a:pt x="109943" y="87795"/>
                  </a:lnTo>
                  <a:lnTo>
                    <a:pt x="100711" y="87414"/>
                  </a:lnTo>
                  <a:lnTo>
                    <a:pt x="77330" y="89281"/>
                  </a:lnTo>
                  <a:lnTo>
                    <a:pt x="39712" y="104190"/>
                  </a:lnTo>
                  <a:lnTo>
                    <a:pt x="14325" y="133413"/>
                  </a:lnTo>
                  <a:lnTo>
                    <a:pt x="1587" y="173228"/>
                  </a:lnTo>
                  <a:lnTo>
                    <a:pt x="0" y="196875"/>
                  </a:lnTo>
                  <a:lnTo>
                    <a:pt x="1244" y="218973"/>
                  </a:lnTo>
                  <a:lnTo>
                    <a:pt x="19939" y="270027"/>
                  </a:lnTo>
                  <a:lnTo>
                    <a:pt x="59385" y="294805"/>
                  </a:lnTo>
                  <a:lnTo>
                    <a:pt x="76758" y="296456"/>
                  </a:lnTo>
                  <a:lnTo>
                    <a:pt x="94653" y="294855"/>
                  </a:lnTo>
                  <a:lnTo>
                    <a:pt x="111061" y="290080"/>
                  </a:lnTo>
                  <a:lnTo>
                    <a:pt x="126009" y="282117"/>
                  </a:lnTo>
                  <a:lnTo>
                    <a:pt x="139471" y="270979"/>
                  </a:lnTo>
                  <a:lnTo>
                    <a:pt x="142519" y="292646"/>
                  </a:lnTo>
                  <a:lnTo>
                    <a:pt x="207137" y="290741"/>
                  </a:lnTo>
                  <a:lnTo>
                    <a:pt x="207137" y="270979"/>
                  </a:lnTo>
                  <a:lnTo>
                    <a:pt x="207137" y="269849"/>
                  </a:lnTo>
                  <a:close/>
                </a:path>
                <a:path w="441325" h="296545">
                  <a:moveTo>
                    <a:pt x="440855" y="269849"/>
                  </a:moveTo>
                  <a:lnTo>
                    <a:pt x="424675" y="266039"/>
                  </a:lnTo>
                  <a:lnTo>
                    <a:pt x="408559" y="262242"/>
                  </a:lnTo>
                  <a:lnTo>
                    <a:pt x="408559" y="117817"/>
                  </a:lnTo>
                  <a:lnTo>
                    <a:pt x="408559" y="93497"/>
                  </a:lnTo>
                  <a:lnTo>
                    <a:pt x="408559" y="0"/>
                  </a:lnTo>
                  <a:lnTo>
                    <a:pt x="338239" y="1905"/>
                  </a:lnTo>
                  <a:lnTo>
                    <a:pt x="338239" y="22796"/>
                  </a:lnTo>
                  <a:lnTo>
                    <a:pt x="370547" y="30403"/>
                  </a:lnTo>
                  <a:lnTo>
                    <a:pt x="370547" y="93497"/>
                  </a:lnTo>
                  <a:lnTo>
                    <a:pt x="370547" y="125412"/>
                  </a:lnTo>
                  <a:lnTo>
                    <a:pt x="370547" y="237540"/>
                  </a:lnTo>
                  <a:lnTo>
                    <a:pt x="367296" y="241985"/>
                  </a:lnTo>
                  <a:lnTo>
                    <a:pt x="330098" y="265417"/>
                  </a:lnTo>
                  <a:lnTo>
                    <a:pt x="321144" y="266039"/>
                  </a:lnTo>
                  <a:lnTo>
                    <a:pt x="309778" y="264833"/>
                  </a:lnTo>
                  <a:lnTo>
                    <a:pt x="280149" y="236093"/>
                  </a:lnTo>
                  <a:lnTo>
                    <a:pt x="273634" y="193827"/>
                  </a:lnTo>
                  <a:lnTo>
                    <a:pt x="277202" y="160578"/>
                  </a:lnTo>
                  <a:lnTo>
                    <a:pt x="287883" y="136817"/>
                  </a:lnTo>
                  <a:lnTo>
                    <a:pt x="305701" y="122567"/>
                  </a:lnTo>
                  <a:lnTo>
                    <a:pt x="330644" y="117817"/>
                  </a:lnTo>
                  <a:lnTo>
                    <a:pt x="343115" y="118300"/>
                  </a:lnTo>
                  <a:lnTo>
                    <a:pt x="353923" y="119722"/>
                  </a:lnTo>
                  <a:lnTo>
                    <a:pt x="363067" y="122097"/>
                  </a:lnTo>
                  <a:lnTo>
                    <a:pt x="370547" y="125412"/>
                  </a:lnTo>
                  <a:lnTo>
                    <a:pt x="370547" y="93497"/>
                  </a:lnTo>
                  <a:lnTo>
                    <a:pt x="361734" y="90843"/>
                  </a:lnTo>
                  <a:lnTo>
                    <a:pt x="352780" y="88938"/>
                  </a:lnTo>
                  <a:lnTo>
                    <a:pt x="343687" y="87795"/>
                  </a:lnTo>
                  <a:lnTo>
                    <a:pt x="334454" y="87414"/>
                  </a:lnTo>
                  <a:lnTo>
                    <a:pt x="311073" y="89281"/>
                  </a:lnTo>
                  <a:lnTo>
                    <a:pt x="273443" y="104190"/>
                  </a:lnTo>
                  <a:lnTo>
                    <a:pt x="248056" y="133413"/>
                  </a:lnTo>
                  <a:lnTo>
                    <a:pt x="235318" y="173228"/>
                  </a:lnTo>
                  <a:lnTo>
                    <a:pt x="233730" y="196875"/>
                  </a:lnTo>
                  <a:lnTo>
                    <a:pt x="234975" y="218973"/>
                  </a:lnTo>
                  <a:lnTo>
                    <a:pt x="253682" y="270027"/>
                  </a:lnTo>
                  <a:lnTo>
                    <a:pt x="293116" y="294805"/>
                  </a:lnTo>
                  <a:lnTo>
                    <a:pt x="310489" y="296456"/>
                  </a:lnTo>
                  <a:lnTo>
                    <a:pt x="328383" y="294855"/>
                  </a:lnTo>
                  <a:lnTo>
                    <a:pt x="344792" y="290080"/>
                  </a:lnTo>
                  <a:lnTo>
                    <a:pt x="359740" y="282117"/>
                  </a:lnTo>
                  <a:lnTo>
                    <a:pt x="373202" y="270979"/>
                  </a:lnTo>
                  <a:lnTo>
                    <a:pt x="376250" y="292646"/>
                  </a:lnTo>
                  <a:lnTo>
                    <a:pt x="440855" y="290741"/>
                  </a:lnTo>
                  <a:lnTo>
                    <a:pt x="440855" y="270979"/>
                  </a:lnTo>
                  <a:lnTo>
                    <a:pt x="440855" y="269849"/>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7551610" y="8656467"/>
              <a:ext cx="186222" cy="209040"/>
            </a:xfrm>
            <a:prstGeom prst="rect">
              <a:avLst/>
            </a:prstGeom>
          </p:spPr>
        </p:pic>
        <p:sp>
          <p:nvSpPr>
            <p:cNvPr id="18" name="object 18"/>
            <p:cNvSpPr/>
            <p:nvPr/>
          </p:nvSpPr>
          <p:spPr>
            <a:xfrm>
              <a:off x="7762532" y="8569052"/>
              <a:ext cx="109220" cy="292735"/>
            </a:xfrm>
            <a:custGeom>
              <a:avLst/>
              <a:gdLst/>
              <a:ahLst/>
              <a:cxnLst/>
              <a:rect l="l" t="t" r="r" b="b"/>
              <a:pathLst>
                <a:path w="109220" h="292734">
                  <a:moveTo>
                    <a:pt x="71076" y="0"/>
                  </a:moveTo>
                  <a:lnTo>
                    <a:pt x="0" y="1901"/>
                  </a:lnTo>
                  <a:lnTo>
                    <a:pt x="0" y="22801"/>
                  </a:lnTo>
                  <a:lnTo>
                    <a:pt x="32308" y="30407"/>
                  </a:lnTo>
                  <a:lnTo>
                    <a:pt x="32308" y="262241"/>
                  </a:lnTo>
                  <a:lnTo>
                    <a:pt x="0" y="271748"/>
                  </a:lnTo>
                  <a:lnTo>
                    <a:pt x="0" y="292648"/>
                  </a:lnTo>
                  <a:lnTo>
                    <a:pt x="109089" y="292648"/>
                  </a:lnTo>
                  <a:lnTo>
                    <a:pt x="109089" y="271748"/>
                  </a:lnTo>
                  <a:lnTo>
                    <a:pt x="71076" y="262241"/>
                  </a:lnTo>
                  <a:lnTo>
                    <a:pt x="71076" y="0"/>
                  </a:lnTo>
                  <a:close/>
                </a:path>
              </a:pathLst>
            </a:custGeom>
            <a:solidFill>
              <a:srgbClr val="FFFFFF"/>
            </a:solidFill>
          </p:spPr>
          <p:txBody>
            <a:bodyPr wrap="square" lIns="0" tIns="0" rIns="0" bIns="0" rtlCol="0"/>
            <a:lstStyle/>
            <a:p>
              <a:endParaRPr/>
            </a:p>
          </p:txBody>
        </p:sp>
      </p:grpSp>
      <p:grpSp>
        <p:nvGrpSpPr>
          <p:cNvPr id="19" name="object 19"/>
          <p:cNvGrpSpPr/>
          <p:nvPr/>
        </p:nvGrpSpPr>
        <p:grpSpPr>
          <a:xfrm>
            <a:off x="3854448" y="9068199"/>
            <a:ext cx="681355" cy="300355"/>
            <a:chOff x="3854448" y="9068199"/>
            <a:chExt cx="681355" cy="300355"/>
          </a:xfrm>
        </p:grpSpPr>
        <p:sp>
          <p:nvSpPr>
            <p:cNvPr id="20" name="object 20"/>
            <p:cNvSpPr/>
            <p:nvPr/>
          </p:nvSpPr>
          <p:spPr>
            <a:xfrm>
              <a:off x="3854448" y="9071993"/>
              <a:ext cx="213995" cy="292735"/>
            </a:xfrm>
            <a:custGeom>
              <a:avLst/>
              <a:gdLst/>
              <a:ahLst/>
              <a:cxnLst/>
              <a:rect l="l" t="t" r="r" b="b"/>
              <a:pathLst>
                <a:path w="213995" h="292734">
                  <a:moveTo>
                    <a:pt x="213597" y="0"/>
                  </a:moveTo>
                  <a:lnTo>
                    <a:pt x="123514" y="1901"/>
                  </a:lnTo>
                  <a:lnTo>
                    <a:pt x="123514" y="22809"/>
                  </a:lnTo>
                  <a:lnTo>
                    <a:pt x="150135" y="28505"/>
                  </a:lnTo>
                  <a:lnTo>
                    <a:pt x="108319" y="159626"/>
                  </a:lnTo>
                  <a:lnTo>
                    <a:pt x="62716" y="26604"/>
                  </a:lnTo>
                  <a:lnTo>
                    <a:pt x="89312" y="22809"/>
                  </a:lnTo>
                  <a:lnTo>
                    <a:pt x="89312" y="0"/>
                  </a:lnTo>
                  <a:lnTo>
                    <a:pt x="0" y="1901"/>
                  </a:lnTo>
                  <a:lnTo>
                    <a:pt x="0" y="22809"/>
                  </a:lnTo>
                  <a:lnTo>
                    <a:pt x="22809" y="28505"/>
                  </a:lnTo>
                  <a:lnTo>
                    <a:pt x="90837" y="202188"/>
                  </a:lnTo>
                  <a:lnTo>
                    <a:pt x="69847" y="239822"/>
                  </a:lnTo>
                  <a:lnTo>
                    <a:pt x="39421" y="263168"/>
                  </a:lnTo>
                  <a:lnTo>
                    <a:pt x="30399" y="264142"/>
                  </a:lnTo>
                  <a:lnTo>
                    <a:pt x="11400" y="264142"/>
                  </a:lnTo>
                  <a:lnTo>
                    <a:pt x="7983" y="290755"/>
                  </a:lnTo>
                  <a:lnTo>
                    <a:pt x="54206" y="289415"/>
                  </a:lnTo>
                  <a:lnTo>
                    <a:pt x="91455" y="264715"/>
                  </a:lnTo>
                  <a:lnTo>
                    <a:pt x="118386" y="218537"/>
                  </a:lnTo>
                  <a:lnTo>
                    <a:pt x="134915" y="177108"/>
                  </a:lnTo>
                  <a:lnTo>
                    <a:pt x="188886" y="26604"/>
                  </a:lnTo>
                  <a:lnTo>
                    <a:pt x="213597" y="22809"/>
                  </a:lnTo>
                  <a:lnTo>
                    <a:pt x="213597" y="0"/>
                  </a:lnTo>
                  <a:close/>
                </a:path>
              </a:pathLst>
            </a:custGeom>
            <a:solidFill>
              <a:srgbClr val="FFFFFF"/>
            </a:solidFill>
          </p:spPr>
          <p:txBody>
            <a:bodyPr wrap="square" lIns="0" tIns="0" rIns="0" bIns="0" rtlCol="0"/>
            <a:lstStyle/>
            <a:p>
              <a:endParaRPr/>
            </a:p>
          </p:txBody>
        </p:sp>
        <p:pic>
          <p:nvPicPr>
            <p:cNvPr id="21" name="object 21"/>
            <p:cNvPicPr/>
            <p:nvPr/>
          </p:nvPicPr>
          <p:blipFill>
            <a:blip r:embed="rId10" cstate="print"/>
            <a:stretch>
              <a:fillRect/>
            </a:stretch>
          </p:blipFill>
          <p:spPr>
            <a:xfrm>
              <a:off x="4085141" y="9068199"/>
              <a:ext cx="226137" cy="205229"/>
            </a:xfrm>
            <a:prstGeom prst="rect">
              <a:avLst/>
            </a:prstGeom>
          </p:spPr>
        </p:pic>
        <p:sp>
          <p:nvSpPr>
            <p:cNvPr id="22" name="object 22"/>
            <p:cNvSpPr/>
            <p:nvPr/>
          </p:nvSpPr>
          <p:spPr>
            <a:xfrm>
              <a:off x="4339780" y="9068199"/>
              <a:ext cx="196215" cy="300355"/>
            </a:xfrm>
            <a:custGeom>
              <a:avLst/>
              <a:gdLst/>
              <a:ahLst/>
              <a:cxnLst/>
              <a:rect l="l" t="t" r="r" b="b"/>
              <a:pathLst>
                <a:path w="196214" h="300354">
                  <a:moveTo>
                    <a:pt x="91205" y="0"/>
                  </a:moveTo>
                  <a:lnTo>
                    <a:pt x="42506" y="10690"/>
                  </a:lnTo>
                  <a:lnTo>
                    <a:pt x="13256" y="42282"/>
                  </a:lnTo>
                  <a:lnTo>
                    <a:pt x="7606" y="74108"/>
                  </a:lnTo>
                  <a:lnTo>
                    <a:pt x="8246" y="85918"/>
                  </a:lnTo>
                  <a:lnTo>
                    <a:pt x="23630" y="122375"/>
                  </a:lnTo>
                  <a:lnTo>
                    <a:pt x="36865" y="133013"/>
                  </a:lnTo>
                  <a:lnTo>
                    <a:pt x="31932" y="140996"/>
                  </a:lnTo>
                  <a:lnTo>
                    <a:pt x="17205" y="176731"/>
                  </a:lnTo>
                  <a:lnTo>
                    <a:pt x="17105" y="182302"/>
                  </a:lnTo>
                  <a:lnTo>
                    <a:pt x="19191" y="186607"/>
                  </a:lnTo>
                  <a:lnTo>
                    <a:pt x="27559" y="194213"/>
                  </a:lnTo>
                  <a:lnTo>
                    <a:pt x="33062" y="196618"/>
                  </a:lnTo>
                  <a:lnTo>
                    <a:pt x="39915" y="197631"/>
                  </a:lnTo>
                  <a:lnTo>
                    <a:pt x="34327" y="199667"/>
                  </a:lnTo>
                  <a:lnTo>
                    <a:pt x="1591" y="233617"/>
                  </a:lnTo>
                  <a:lnTo>
                    <a:pt x="0" y="245135"/>
                  </a:lnTo>
                  <a:lnTo>
                    <a:pt x="5699" y="269246"/>
                  </a:lnTo>
                  <a:lnTo>
                    <a:pt x="22800" y="286468"/>
                  </a:lnTo>
                  <a:lnTo>
                    <a:pt x="51301" y="296801"/>
                  </a:lnTo>
                  <a:lnTo>
                    <a:pt x="91205" y="300246"/>
                  </a:lnTo>
                  <a:lnTo>
                    <a:pt x="114059" y="299117"/>
                  </a:lnTo>
                  <a:lnTo>
                    <a:pt x="164945" y="282186"/>
                  </a:lnTo>
                  <a:lnTo>
                    <a:pt x="176349" y="271740"/>
                  </a:lnTo>
                  <a:lnTo>
                    <a:pt x="96918" y="271740"/>
                  </a:lnTo>
                  <a:lnTo>
                    <a:pt x="83029" y="271313"/>
                  </a:lnTo>
                  <a:lnTo>
                    <a:pt x="46236" y="260741"/>
                  </a:lnTo>
                  <a:lnTo>
                    <a:pt x="38013" y="239439"/>
                  </a:lnTo>
                  <a:lnTo>
                    <a:pt x="38013" y="231331"/>
                  </a:lnTo>
                  <a:lnTo>
                    <a:pt x="62699" y="205229"/>
                  </a:lnTo>
                  <a:lnTo>
                    <a:pt x="183176" y="205229"/>
                  </a:lnTo>
                  <a:lnTo>
                    <a:pt x="179128" y="198721"/>
                  </a:lnTo>
                  <a:lnTo>
                    <a:pt x="131520" y="177609"/>
                  </a:lnTo>
                  <a:lnTo>
                    <a:pt x="114015" y="176731"/>
                  </a:lnTo>
                  <a:lnTo>
                    <a:pt x="55110" y="176731"/>
                  </a:lnTo>
                  <a:lnTo>
                    <a:pt x="57020" y="140996"/>
                  </a:lnTo>
                  <a:lnTo>
                    <a:pt x="114619" y="140996"/>
                  </a:lnTo>
                  <a:lnTo>
                    <a:pt x="120197" y="139815"/>
                  </a:lnTo>
                  <a:lnTo>
                    <a:pt x="134474" y="134054"/>
                  </a:lnTo>
                  <a:lnTo>
                    <a:pt x="146709" y="125985"/>
                  </a:lnTo>
                  <a:lnTo>
                    <a:pt x="154419" y="117818"/>
                  </a:lnTo>
                  <a:lnTo>
                    <a:pt x="87033" y="117818"/>
                  </a:lnTo>
                  <a:lnTo>
                    <a:pt x="77549" y="117046"/>
                  </a:lnTo>
                  <a:lnTo>
                    <a:pt x="48267" y="90974"/>
                  </a:lnTo>
                  <a:lnTo>
                    <a:pt x="45602" y="72207"/>
                  </a:lnTo>
                  <a:lnTo>
                    <a:pt x="48334" y="52257"/>
                  </a:lnTo>
                  <a:lnTo>
                    <a:pt x="56530" y="38006"/>
                  </a:lnTo>
                  <a:lnTo>
                    <a:pt x="70191" y="29454"/>
                  </a:lnTo>
                  <a:lnTo>
                    <a:pt x="89320" y="26604"/>
                  </a:lnTo>
                  <a:lnTo>
                    <a:pt x="195738" y="26604"/>
                  </a:lnTo>
                  <a:lnTo>
                    <a:pt x="195738" y="7220"/>
                  </a:lnTo>
                  <a:lnTo>
                    <a:pt x="129219" y="7220"/>
                  </a:lnTo>
                  <a:lnTo>
                    <a:pt x="125047" y="5319"/>
                  </a:lnTo>
                  <a:lnTo>
                    <a:pt x="118227" y="2993"/>
                  </a:lnTo>
                  <a:lnTo>
                    <a:pt x="110316" y="1330"/>
                  </a:lnTo>
                  <a:lnTo>
                    <a:pt x="101310" y="332"/>
                  </a:lnTo>
                  <a:lnTo>
                    <a:pt x="91205" y="0"/>
                  </a:lnTo>
                  <a:close/>
                </a:path>
                <a:path w="196214" h="300354">
                  <a:moveTo>
                    <a:pt x="183176" y="205229"/>
                  </a:moveTo>
                  <a:lnTo>
                    <a:pt x="104524" y="205229"/>
                  </a:lnTo>
                  <a:lnTo>
                    <a:pt x="116095" y="205633"/>
                  </a:lnTo>
                  <a:lnTo>
                    <a:pt x="126128" y="206845"/>
                  </a:lnTo>
                  <a:lnTo>
                    <a:pt x="153922" y="235636"/>
                  </a:lnTo>
                  <a:lnTo>
                    <a:pt x="150359" y="251430"/>
                  </a:lnTo>
                  <a:lnTo>
                    <a:pt x="139672" y="262713"/>
                  </a:lnTo>
                  <a:lnTo>
                    <a:pt x="121858" y="269483"/>
                  </a:lnTo>
                  <a:lnTo>
                    <a:pt x="96918" y="271740"/>
                  </a:lnTo>
                  <a:lnTo>
                    <a:pt x="176349" y="271740"/>
                  </a:lnTo>
                  <a:lnTo>
                    <a:pt x="183759" y="260953"/>
                  </a:lnTo>
                  <a:lnTo>
                    <a:pt x="188465" y="247947"/>
                  </a:lnTo>
                  <a:lnTo>
                    <a:pt x="190034" y="233349"/>
                  </a:lnTo>
                  <a:lnTo>
                    <a:pt x="188821" y="220002"/>
                  </a:lnTo>
                  <a:lnTo>
                    <a:pt x="185185" y="208459"/>
                  </a:lnTo>
                  <a:lnTo>
                    <a:pt x="183176" y="205229"/>
                  </a:lnTo>
                  <a:close/>
                </a:path>
                <a:path w="196214" h="300354">
                  <a:moveTo>
                    <a:pt x="114619" y="140996"/>
                  </a:moveTo>
                  <a:lnTo>
                    <a:pt x="57020" y="140996"/>
                  </a:lnTo>
                  <a:lnTo>
                    <a:pt x="63212" y="142493"/>
                  </a:lnTo>
                  <a:lnTo>
                    <a:pt x="70028" y="143564"/>
                  </a:lnTo>
                  <a:lnTo>
                    <a:pt x="77464" y="144207"/>
                  </a:lnTo>
                  <a:lnTo>
                    <a:pt x="85517" y="144422"/>
                  </a:lnTo>
                  <a:lnTo>
                    <a:pt x="103878" y="143271"/>
                  </a:lnTo>
                  <a:lnTo>
                    <a:pt x="114619" y="140996"/>
                  </a:lnTo>
                  <a:close/>
                </a:path>
                <a:path w="196214" h="300354">
                  <a:moveTo>
                    <a:pt x="195738" y="26604"/>
                  </a:moveTo>
                  <a:lnTo>
                    <a:pt x="89320" y="26604"/>
                  </a:lnTo>
                  <a:lnTo>
                    <a:pt x="107609" y="29454"/>
                  </a:lnTo>
                  <a:lnTo>
                    <a:pt x="120671" y="38006"/>
                  </a:lnTo>
                  <a:lnTo>
                    <a:pt x="128508" y="52257"/>
                  </a:lnTo>
                  <a:lnTo>
                    <a:pt x="131120" y="72207"/>
                  </a:lnTo>
                  <a:lnTo>
                    <a:pt x="130466" y="83360"/>
                  </a:lnTo>
                  <a:lnTo>
                    <a:pt x="107029" y="115110"/>
                  </a:lnTo>
                  <a:lnTo>
                    <a:pt x="87033" y="117818"/>
                  </a:lnTo>
                  <a:lnTo>
                    <a:pt x="154419" y="117818"/>
                  </a:lnTo>
                  <a:lnTo>
                    <a:pt x="156515" y="115597"/>
                  </a:lnTo>
                  <a:lnTo>
                    <a:pt x="163517" y="102854"/>
                  </a:lnTo>
                  <a:lnTo>
                    <a:pt x="167717" y="87756"/>
                  </a:lnTo>
                  <a:lnTo>
                    <a:pt x="169117" y="70305"/>
                  </a:lnTo>
                  <a:lnTo>
                    <a:pt x="168476" y="58643"/>
                  </a:lnTo>
                  <a:lnTo>
                    <a:pt x="166554" y="48359"/>
                  </a:lnTo>
                  <a:lnTo>
                    <a:pt x="163349" y="39453"/>
                  </a:lnTo>
                  <a:lnTo>
                    <a:pt x="158864" y="31923"/>
                  </a:lnTo>
                  <a:lnTo>
                    <a:pt x="195738" y="26604"/>
                  </a:lnTo>
                  <a:close/>
                </a:path>
                <a:path w="196214" h="300354">
                  <a:moveTo>
                    <a:pt x="195738" y="5696"/>
                  </a:moveTo>
                  <a:lnTo>
                    <a:pt x="129219" y="7220"/>
                  </a:lnTo>
                  <a:lnTo>
                    <a:pt x="195738" y="7220"/>
                  </a:lnTo>
                  <a:lnTo>
                    <a:pt x="195738" y="5696"/>
                  </a:lnTo>
                  <a:close/>
                </a:path>
              </a:pathLst>
            </a:custGeom>
            <a:solidFill>
              <a:srgbClr val="FFFFFF"/>
            </a:solidFill>
          </p:spPr>
          <p:txBody>
            <a:bodyPr wrap="square" lIns="0" tIns="0" rIns="0" bIns="0" rtlCol="0"/>
            <a:lstStyle/>
            <a:p>
              <a:endParaRPr/>
            </a:p>
          </p:txBody>
        </p:sp>
      </p:grpSp>
      <p:grpSp>
        <p:nvGrpSpPr>
          <p:cNvPr id="23" name="object 23"/>
          <p:cNvGrpSpPr/>
          <p:nvPr/>
        </p:nvGrpSpPr>
        <p:grpSpPr>
          <a:xfrm>
            <a:off x="4647634" y="8980782"/>
            <a:ext cx="1760855" cy="387985"/>
            <a:chOff x="4647634" y="8980782"/>
            <a:chExt cx="1760855" cy="387985"/>
          </a:xfrm>
        </p:grpSpPr>
        <p:sp>
          <p:nvSpPr>
            <p:cNvPr id="24" name="object 24"/>
            <p:cNvSpPr/>
            <p:nvPr/>
          </p:nvSpPr>
          <p:spPr>
            <a:xfrm>
              <a:off x="4647628" y="8980791"/>
              <a:ext cx="1334770" cy="387985"/>
            </a:xfrm>
            <a:custGeom>
              <a:avLst/>
              <a:gdLst/>
              <a:ahLst/>
              <a:cxnLst/>
              <a:rect l="l" t="t" r="r" b="b"/>
              <a:pathLst>
                <a:path w="1334770" h="387984">
                  <a:moveTo>
                    <a:pt x="271741" y="26606"/>
                  </a:moveTo>
                  <a:lnTo>
                    <a:pt x="172923" y="28498"/>
                  </a:lnTo>
                  <a:lnTo>
                    <a:pt x="172923" y="49403"/>
                  </a:lnTo>
                  <a:lnTo>
                    <a:pt x="205232" y="57010"/>
                  </a:lnTo>
                  <a:lnTo>
                    <a:pt x="205232" y="239052"/>
                  </a:lnTo>
                  <a:lnTo>
                    <a:pt x="79806" y="26606"/>
                  </a:lnTo>
                  <a:lnTo>
                    <a:pt x="0" y="28498"/>
                  </a:lnTo>
                  <a:lnTo>
                    <a:pt x="0" y="49403"/>
                  </a:lnTo>
                  <a:lnTo>
                    <a:pt x="32296" y="57010"/>
                  </a:lnTo>
                  <a:lnTo>
                    <a:pt x="32296" y="262229"/>
                  </a:lnTo>
                  <a:lnTo>
                    <a:pt x="0" y="269836"/>
                  </a:lnTo>
                  <a:lnTo>
                    <a:pt x="0" y="292646"/>
                  </a:lnTo>
                  <a:lnTo>
                    <a:pt x="102603" y="292646"/>
                  </a:lnTo>
                  <a:lnTo>
                    <a:pt x="102603" y="269836"/>
                  </a:lnTo>
                  <a:lnTo>
                    <a:pt x="66509" y="262229"/>
                  </a:lnTo>
                  <a:lnTo>
                    <a:pt x="66509" y="83223"/>
                  </a:lnTo>
                  <a:lnTo>
                    <a:pt x="191935" y="292646"/>
                  </a:lnTo>
                  <a:lnTo>
                    <a:pt x="239433" y="292646"/>
                  </a:lnTo>
                  <a:lnTo>
                    <a:pt x="239433" y="57010"/>
                  </a:lnTo>
                  <a:lnTo>
                    <a:pt x="271741" y="49403"/>
                  </a:lnTo>
                  <a:lnTo>
                    <a:pt x="271741" y="26606"/>
                  </a:lnTo>
                  <a:close/>
                </a:path>
                <a:path w="1334770" h="387984">
                  <a:moveTo>
                    <a:pt x="497865" y="93116"/>
                  </a:moveTo>
                  <a:lnTo>
                    <a:pt x="433260" y="94602"/>
                  </a:lnTo>
                  <a:lnTo>
                    <a:pt x="433260" y="159626"/>
                  </a:lnTo>
                  <a:lnTo>
                    <a:pt x="432600" y="170776"/>
                  </a:lnTo>
                  <a:lnTo>
                    <a:pt x="409181" y="202526"/>
                  </a:lnTo>
                  <a:lnTo>
                    <a:pt x="389191" y="205232"/>
                  </a:lnTo>
                  <a:lnTo>
                    <a:pt x="379704" y="204457"/>
                  </a:lnTo>
                  <a:lnTo>
                    <a:pt x="350418" y="178384"/>
                  </a:lnTo>
                  <a:lnTo>
                    <a:pt x="347751" y="159626"/>
                  </a:lnTo>
                  <a:lnTo>
                    <a:pt x="350481" y="139674"/>
                  </a:lnTo>
                  <a:lnTo>
                    <a:pt x="358686" y="125425"/>
                  </a:lnTo>
                  <a:lnTo>
                    <a:pt x="372338" y="116865"/>
                  </a:lnTo>
                  <a:lnTo>
                    <a:pt x="391452" y="114020"/>
                  </a:lnTo>
                  <a:lnTo>
                    <a:pt x="409740" y="116865"/>
                  </a:lnTo>
                  <a:lnTo>
                    <a:pt x="422808" y="125425"/>
                  </a:lnTo>
                  <a:lnTo>
                    <a:pt x="430644" y="139674"/>
                  </a:lnTo>
                  <a:lnTo>
                    <a:pt x="433260" y="159626"/>
                  </a:lnTo>
                  <a:lnTo>
                    <a:pt x="433260" y="94602"/>
                  </a:lnTo>
                  <a:lnTo>
                    <a:pt x="431368" y="94640"/>
                  </a:lnTo>
                  <a:lnTo>
                    <a:pt x="427189" y="92735"/>
                  </a:lnTo>
                  <a:lnTo>
                    <a:pt x="420370" y="90411"/>
                  </a:lnTo>
                  <a:lnTo>
                    <a:pt x="412457" y="88747"/>
                  </a:lnTo>
                  <a:lnTo>
                    <a:pt x="403453" y="87744"/>
                  </a:lnTo>
                  <a:lnTo>
                    <a:pt x="393357" y="87414"/>
                  </a:lnTo>
                  <a:lnTo>
                    <a:pt x="375145" y="88595"/>
                  </a:lnTo>
                  <a:lnTo>
                    <a:pt x="332346" y="106426"/>
                  </a:lnTo>
                  <a:lnTo>
                    <a:pt x="311150" y="144538"/>
                  </a:lnTo>
                  <a:lnTo>
                    <a:pt x="309740" y="161518"/>
                  </a:lnTo>
                  <a:lnTo>
                    <a:pt x="310388" y="173329"/>
                  </a:lnTo>
                  <a:lnTo>
                    <a:pt x="325767" y="209791"/>
                  </a:lnTo>
                  <a:lnTo>
                    <a:pt x="339013" y="220433"/>
                  </a:lnTo>
                  <a:lnTo>
                    <a:pt x="334073" y="228409"/>
                  </a:lnTo>
                  <a:lnTo>
                    <a:pt x="319354" y="264147"/>
                  </a:lnTo>
                  <a:lnTo>
                    <a:pt x="319252" y="269722"/>
                  </a:lnTo>
                  <a:lnTo>
                    <a:pt x="321335" y="274027"/>
                  </a:lnTo>
                  <a:lnTo>
                    <a:pt x="329692" y="281622"/>
                  </a:lnTo>
                  <a:lnTo>
                    <a:pt x="335216" y="284035"/>
                  </a:lnTo>
                  <a:lnTo>
                    <a:pt x="342049" y="285051"/>
                  </a:lnTo>
                  <a:lnTo>
                    <a:pt x="336486" y="287083"/>
                  </a:lnTo>
                  <a:lnTo>
                    <a:pt x="303733" y="321030"/>
                  </a:lnTo>
                  <a:lnTo>
                    <a:pt x="302145" y="332549"/>
                  </a:lnTo>
                  <a:lnTo>
                    <a:pt x="307848" y="356666"/>
                  </a:lnTo>
                  <a:lnTo>
                    <a:pt x="324954" y="373888"/>
                  </a:lnTo>
                  <a:lnTo>
                    <a:pt x="353453" y="384213"/>
                  </a:lnTo>
                  <a:lnTo>
                    <a:pt x="393357" y="387654"/>
                  </a:lnTo>
                  <a:lnTo>
                    <a:pt x="416217" y="386537"/>
                  </a:lnTo>
                  <a:lnTo>
                    <a:pt x="467093" y="369595"/>
                  </a:lnTo>
                  <a:lnTo>
                    <a:pt x="490613" y="335356"/>
                  </a:lnTo>
                  <a:lnTo>
                    <a:pt x="492175" y="320763"/>
                  </a:lnTo>
                  <a:lnTo>
                    <a:pt x="490969" y="307416"/>
                  </a:lnTo>
                  <a:lnTo>
                    <a:pt x="487337" y="295871"/>
                  </a:lnTo>
                  <a:lnTo>
                    <a:pt x="485317" y="292646"/>
                  </a:lnTo>
                  <a:lnTo>
                    <a:pt x="481279" y="286131"/>
                  </a:lnTo>
                  <a:lnTo>
                    <a:pt x="472782" y="278206"/>
                  </a:lnTo>
                  <a:lnTo>
                    <a:pt x="461975" y="272046"/>
                  </a:lnTo>
                  <a:lnTo>
                    <a:pt x="456069" y="270065"/>
                  </a:lnTo>
                  <a:lnTo>
                    <a:pt x="456069" y="323049"/>
                  </a:lnTo>
                  <a:lnTo>
                    <a:pt x="452501" y="338848"/>
                  </a:lnTo>
                  <a:lnTo>
                    <a:pt x="441820" y="350126"/>
                  </a:lnTo>
                  <a:lnTo>
                    <a:pt x="424002" y="356895"/>
                  </a:lnTo>
                  <a:lnTo>
                    <a:pt x="399059" y="359156"/>
                  </a:lnTo>
                  <a:lnTo>
                    <a:pt x="385178" y="358724"/>
                  </a:lnTo>
                  <a:lnTo>
                    <a:pt x="348386" y="348157"/>
                  </a:lnTo>
                  <a:lnTo>
                    <a:pt x="340156" y="326859"/>
                  </a:lnTo>
                  <a:lnTo>
                    <a:pt x="340156" y="318744"/>
                  </a:lnTo>
                  <a:lnTo>
                    <a:pt x="364858" y="292646"/>
                  </a:lnTo>
                  <a:lnTo>
                    <a:pt x="406666" y="292646"/>
                  </a:lnTo>
                  <a:lnTo>
                    <a:pt x="449110" y="303022"/>
                  </a:lnTo>
                  <a:lnTo>
                    <a:pt x="456069" y="323049"/>
                  </a:lnTo>
                  <a:lnTo>
                    <a:pt x="456069" y="270065"/>
                  </a:lnTo>
                  <a:lnTo>
                    <a:pt x="448945" y="267652"/>
                  </a:lnTo>
                  <a:lnTo>
                    <a:pt x="433666" y="265023"/>
                  </a:lnTo>
                  <a:lnTo>
                    <a:pt x="416153" y="264147"/>
                  </a:lnTo>
                  <a:lnTo>
                    <a:pt x="357251" y="264147"/>
                  </a:lnTo>
                  <a:lnTo>
                    <a:pt x="359156" y="228409"/>
                  </a:lnTo>
                  <a:lnTo>
                    <a:pt x="365353" y="229908"/>
                  </a:lnTo>
                  <a:lnTo>
                    <a:pt x="372173" y="230974"/>
                  </a:lnTo>
                  <a:lnTo>
                    <a:pt x="379603" y="231622"/>
                  </a:lnTo>
                  <a:lnTo>
                    <a:pt x="387654" y="231838"/>
                  </a:lnTo>
                  <a:lnTo>
                    <a:pt x="406006" y="230682"/>
                  </a:lnTo>
                  <a:lnTo>
                    <a:pt x="448843" y="213398"/>
                  </a:lnTo>
                  <a:lnTo>
                    <a:pt x="469874" y="175171"/>
                  </a:lnTo>
                  <a:lnTo>
                    <a:pt x="471271" y="157721"/>
                  </a:lnTo>
                  <a:lnTo>
                    <a:pt x="470623" y="146062"/>
                  </a:lnTo>
                  <a:lnTo>
                    <a:pt x="468706" y="135775"/>
                  </a:lnTo>
                  <a:lnTo>
                    <a:pt x="465493" y="126873"/>
                  </a:lnTo>
                  <a:lnTo>
                    <a:pt x="460997" y="119341"/>
                  </a:lnTo>
                  <a:lnTo>
                    <a:pt x="497865" y="114020"/>
                  </a:lnTo>
                  <a:lnTo>
                    <a:pt x="497865" y="94640"/>
                  </a:lnTo>
                  <a:lnTo>
                    <a:pt x="497865" y="93116"/>
                  </a:lnTo>
                  <a:close/>
                </a:path>
                <a:path w="1334770" h="387984">
                  <a:moveTo>
                    <a:pt x="743000" y="271741"/>
                  </a:moveTo>
                  <a:lnTo>
                    <a:pt x="714489" y="262242"/>
                  </a:lnTo>
                  <a:lnTo>
                    <a:pt x="714489" y="155816"/>
                  </a:lnTo>
                  <a:lnTo>
                    <a:pt x="713549" y="140563"/>
                  </a:lnTo>
                  <a:lnTo>
                    <a:pt x="690626" y="97574"/>
                  </a:lnTo>
                  <a:lnTo>
                    <a:pt x="651789" y="87414"/>
                  </a:lnTo>
                  <a:lnTo>
                    <a:pt x="635635" y="89128"/>
                  </a:lnTo>
                  <a:lnTo>
                    <a:pt x="619480" y="94259"/>
                  </a:lnTo>
                  <a:lnTo>
                    <a:pt x="603338" y="102806"/>
                  </a:lnTo>
                  <a:lnTo>
                    <a:pt x="587171" y="114769"/>
                  </a:lnTo>
                  <a:lnTo>
                    <a:pt x="587171" y="0"/>
                  </a:lnTo>
                  <a:lnTo>
                    <a:pt x="516877" y="1905"/>
                  </a:lnTo>
                  <a:lnTo>
                    <a:pt x="516877" y="22796"/>
                  </a:lnTo>
                  <a:lnTo>
                    <a:pt x="549186" y="30403"/>
                  </a:lnTo>
                  <a:lnTo>
                    <a:pt x="549186" y="262242"/>
                  </a:lnTo>
                  <a:lnTo>
                    <a:pt x="516877" y="271741"/>
                  </a:lnTo>
                  <a:lnTo>
                    <a:pt x="516877" y="292646"/>
                  </a:lnTo>
                  <a:lnTo>
                    <a:pt x="611886" y="292646"/>
                  </a:lnTo>
                  <a:lnTo>
                    <a:pt x="611886" y="271741"/>
                  </a:lnTo>
                  <a:lnTo>
                    <a:pt x="587171" y="262242"/>
                  </a:lnTo>
                  <a:lnTo>
                    <a:pt x="587171" y="150126"/>
                  </a:lnTo>
                  <a:lnTo>
                    <a:pt x="619480" y="125031"/>
                  </a:lnTo>
                  <a:lnTo>
                    <a:pt x="639635" y="119722"/>
                  </a:lnTo>
                  <a:lnTo>
                    <a:pt x="644956" y="119722"/>
                  </a:lnTo>
                  <a:lnTo>
                    <a:pt x="676021" y="150037"/>
                  </a:lnTo>
                  <a:lnTo>
                    <a:pt x="676503" y="159626"/>
                  </a:lnTo>
                  <a:lnTo>
                    <a:pt x="676503" y="262610"/>
                  </a:lnTo>
                  <a:lnTo>
                    <a:pt x="651789" y="271741"/>
                  </a:lnTo>
                  <a:lnTo>
                    <a:pt x="651789" y="292646"/>
                  </a:lnTo>
                  <a:lnTo>
                    <a:pt x="743000" y="292646"/>
                  </a:lnTo>
                  <a:lnTo>
                    <a:pt x="743000" y="271741"/>
                  </a:lnTo>
                  <a:close/>
                </a:path>
                <a:path w="1334770" h="387984">
                  <a:moveTo>
                    <a:pt x="971791" y="91211"/>
                  </a:moveTo>
                  <a:lnTo>
                    <a:pt x="881722" y="93116"/>
                  </a:lnTo>
                  <a:lnTo>
                    <a:pt x="881722" y="114020"/>
                  </a:lnTo>
                  <a:lnTo>
                    <a:pt x="908316" y="119710"/>
                  </a:lnTo>
                  <a:lnTo>
                    <a:pt x="866521" y="250837"/>
                  </a:lnTo>
                  <a:lnTo>
                    <a:pt x="820915" y="117817"/>
                  </a:lnTo>
                  <a:lnTo>
                    <a:pt x="847509" y="114020"/>
                  </a:lnTo>
                  <a:lnTo>
                    <a:pt x="847509" y="91211"/>
                  </a:lnTo>
                  <a:lnTo>
                    <a:pt x="758202" y="93116"/>
                  </a:lnTo>
                  <a:lnTo>
                    <a:pt x="758202" y="114020"/>
                  </a:lnTo>
                  <a:lnTo>
                    <a:pt x="781011" y="119710"/>
                  </a:lnTo>
                  <a:lnTo>
                    <a:pt x="849020" y="293395"/>
                  </a:lnTo>
                  <a:lnTo>
                    <a:pt x="828052" y="331025"/>
                  </a:lnTo>
                  <a:lnTo>
                    <a:pt x="797623" y="354380"/>
                  </a:lnTo>
                  <a:lnTo>
                    <a:pt x="788606" y="355346"/>
                  </a:lnTo>
                  <a:lnTo>
                    <a:pt x="769594" y="355346"/>
                  </a:lnTo>
                  <a:lnTo>
                    <a:pt x="766178" y="381965"/>
                  </a:lnTo>
                  <a:lnTo>
                    <a:pt x="812406" y="380619"/>
                  </a:lnTo>
                  <a:lnTo>
                    <a:pt x="849655" y="355930"/>
                  </a:lnTo>
                  <a:lnTo>
                    <a:pt x="876579" y="309740"/>
                  </a:lnTo>
                  <a:lnTo>
                    <a:pt x="893114" y="268312"/>
                  </a:lnTo>
                  <a:lnTo>
                    <a:pt x="947089" y="117817"/>
                  </a:lnTo>
                  <a:lnTo>
                    <a:pt x="971791" y="114020"/>
                  </a:lnTo>
                  <a:lnTo>
                    <a:pt x="971791" y="91211"/>
                  </a:lnTo>
                  <a:close/>
                </a:path>
                <a:path w="1334770" h="387984">
                  <a:moveTo>
                    <a:pt x="1334744" y="271741"/>
                  </a:moveTo>
                  <a:lnTo>
                    <a:pt x="1306233" y="262229"/>
                  </a:lnTo>
                  <a:lnTo>
                    <a:pt x="1306233" y="155816"/>
                  </a:lnTo>
                  <a:lnTo>
                    <a:pt x="1302550" y="125895"/>
                  </a:lnTo>
                  <a:lnTo>
                    <a:pt x="1291513" y="104521"/>
                  </a:lnTo>
                  <a:lnTo>
                    <a:pt x="1273098" y="91694"/>
                  </a:lnTo>
                  <a:lnTo>
                    <a:pt x="1247343" y="87414"/>
                  </a:lnTo>
                  <a:lnTo>
                    <a:pt x="1242263" y="87414"/>
                  </a:lnTo>
                  <a:lnTo>
                    <a:pt x="1204950" y="99949"/>
                  </a:lnTo>
                  <a:lnTo>
                    <a:pt x="1176642" y="120103"/>
                  </a:lnTo>
                  <a:lnTo>
                    <a:pt x="1167917" y="105803"/>
                  </a:lnTo>
                  <a:lnTo>
                    <a:pt x="1156208" y="95580"/>
                  </a:lnTo>
                  <a:lnTo>
                    <a:pt x="1141514" y="89458"/>
                  </a:lnTo>
                  <a:lnTo>
                    <a:pt x="1123823" y="87414"/>
                  </a:lnTo>
                  <a:lnTo>
                    <a:pt x="1117219" y="87414"/>
                  </a:lnTo>
                  <a:lnTo>
                    <a:pt x="1078585" y="100711"/>
                  </a:lnTo>
                  <a:lnTo>
                    <a:pt x="1055014" y="118198"/>
                  </a:lnTo>
                  <a:lnTo>
                    <a:pt x="1051598" y="91211"/>
                  </a:lnTo>
                  <a:lnTo>
                    <a:pt x="988885" y="93116"/>
                  </a:lnTo>
                  <a:lnTo>
                    <a:pt x="988885" y="114020"/>
                  </a:lnTo>
                  <a:lnTo>
                    <a:pt x="1021194" y="121615"/>
                  </a:lnTo>
                  <a:lnTo>
                    <a:pt x="1021194" y="262229"/>
                  </a:lnTo>
                  <a:lnTo>
                    <a:pt x="988885" y="271741"/>
                  </a:lnTo>
                  <a:lnTo>
                    <a:pt x="988885" y="292646"/>
                  </a:lnTo>
                  <a:lnTo>
                    <a:pt x="1083894" y="292646"/>
                  </a:lnTo>
                  <a:lnTo>
                    <a:pt x="1083894" y="271741"/>
                  </a:lnTo>
                  <a:lnTo>
                    <a:pt x="1059205" y="262229"/>
                  </a:lnTo>
                  <a:lnTo>
                    <a:pt x="1059205" y="150126"/>
                  </a:lnTo>
                  <a:lnTo>
                    <a:pt x="1088974" y="125031"/>
                  </a:lnTo>
                  <a:lnTo>
                    <a:pt x="1108608" y="119710"/>
                  </a:lnTo>
                  <a:lnTo>
                    <a:pt x="1124826" y="119710"/>
                  </a:lnTo>
                  <a:lnTo>
                    <a:pt x="1144701" y="159626"/>
                  </a:lnTo>
                  <a:lnTo>
                    <a:pt x="1144701" y="262229"/>
                  </a:lnTo>
                  <a:lnTo>
                    <a:pt x="1120013" y="271741"/>
                  </a:lnTo>
                  <a:lnTo>
                    <a:pt x="1120013" y="292646"/>
                  </a:lnTo>
                  <a:lnTo>
                    <a:pt x="1207427" y="292646"/>
                  </a:lnTo>
                  <a:lnTo>
                    <a:pt x="1207427" y="271741"/>
                  </a:lnTo>
                  <a:lnTo>
                    <a:pt x="1182712" y="262229"/>
                  </a:lnTo>
                  <a:lnTo>
                    <a:pt x="1182712" y="150126"/>
                  </a:lnTo>
                  <a:lnTo>
                    <a:pt x="1212494" y="125031"/>
                  </a:lnTo>
                  <a:lnTo>
                    <a:pt x="1232128" y="119710"/>
                  </a:lnTo>
                  <a:lnTo>
                    <a:pt x="1237449" y="119710"/>
                  </a:lnTo>
                  <a:lnTo>
                    <a:pt x="1267764" y="149885"/>
                  </a:lnTo>
                  <a:lnTo>
                    <a:pt x="1268222" y="159626"/>
                  </a:lnTo>
                  <a:lnTo>
                    <a:pt x="1268222" y="262229"/>
                  </a:lnTo>
                  <a:lnTo>
                    <a:pt x="1243533" y="271741"/>
                  </a:lnTo>
                  <a:lnTo>
                    <a:pt x="1243533" y="292646"/>
                  </a:lnTo>
                  <a:lnTo>
                    <a:pt x="1334744" y="292646"/>
                  </a:lnTo>
                  <a:lnTo>
                    <a:pt x="1334744" y="271741"/>
                  </a:lnTo>
                  <a:close/>
                </a:path>
              </a:pathLst>
            </a:custGeom>
            <a:solidFill>
              <a:srgbClr val="FFFFFF"/>
            </a:solidFill>
          </p:spPr>
          <p:txBody>
            <a:bodyPr wrap="square" lIns="0" tIns="0" rIns="0" bIns="0" rtlCol="0"/>
            <a:lstStyle/>
            <a:p>
              <a:endParaRPr/>
            </a:p>
          </p:txBody>
        </p:sp>
        <p:pic>
          <p:nvPicPr>
            <p:cNvPr id="25" name="object 25"/>
            <p:cNvPicPr/>
            <p:nvPr/>
          </p:nvPicPr>
          <p:blipFill>
            <a:blip r:embed="rId11" cstate="print"/>
            <a:stretch>
              <a:fillRect/>
            </a:stretch>
          </p:blipFill>
          <p:spPr>
            <a:xfrm>
              <a:off x="6008978" y="9068198"/>
              <a:ext cx="399065" cy="209032"/>
            </a:xfrm>
            <a:prstGeom prst="rect">
              <a:avLst/>
            </a:prstGeom>
          </p:spPr>
        </p:pic>
      </p:grpSp>
      <p:grpSp>
        <p:nvGrpSpPr>
          <p:cNvPr id="26" name="object 26"/>
          <p:cNvGrpSpPr/>
          <p:nvPr/>
        </p:nvGrpSpPr>
        <p:grpSpPr>
          <a:xfrm>
            <a:off x="3854447" y="9573045"/>
            <a:ext cx="1679575" cy="306705"/>
            <a:chOff x="3854447" y="9573045"/>
            <a:chExt cx="1679575" cy="306705"/>
          </a:xfrm>
        </p:grpSpPr>
        <p:sp>
          <p:nvSpPr>
            <p:cNvPr id="27" name="object 27"/>
            <p:cNvSpPr/>
            <p:nvPr/>
          </p:nvSpPr>
          <p:spPr>
            <a:xfrm>
              <a:off x="3854447" y="9602686"/>
              <a:ext cx="221615" cy="277495"/>
            </a:xfrm>
            <a:custGeom>
              <a:avLst/>
              <a:gdLst/>
              <a:ahLst/>
              <a:cxnLst/>
              <a:rect l="l" t="t" r="r" b="b"/>
              <a:pathLst>
                <a:path w="221614" h="277495">
                  <a:moveTo>
                    <a:pt x="128088" y="0"/>
                  </a:moveTo>
                  <a:lnTo>
                    <a:pt x="75257" y="9507"/>
                  </a:lnTo>
                  <a:lnTo>
                    <a:pt x="34595" y="38013"/>
                  </a:lnTo>
                  <a:lnTo>
                    <a:pt x="8649" y="83139"/>
                  </a:lnTo>
                  <a:lnTo>
                    <a:pt x="0" y="142521"/>
                  </a:lnTo>
                  <a:lnTo>
                    <a:pt x="1983" y="173441"/>
                  </a:lnTo>
                  <a:lnTo>
                    <a:pt x="17853" y="223514"/>
                  </a:lnTo>
                  <a:lnTo>
                    <a:pt x="49256" y="257723"/>
                  </a:lnTo>
                  <a:lnTo>
                    <a:pt x="94207" y="274919"/>
                  </a:lnTo>
                  <a:lnTo>
                    <a:pt x="121638" y="277068"/>
                  </a:lnTo>
                  <a:lnTo>
                    <a:pt x="129978" y="276783"/>
                  </a:lnTo>
                  <a:lnTo>
                    <a:pt x="170037" y="267758"/>
                  </a:lnTo>
                  <a:lnTo>
                    <a:pt x="210247" y="245270"/>
                  </a:lnTo>
                  <a:lnTo>
                    <a:pt x="221212" y="235636"/>
                  </a:lnTo>
                  <a:lnTo>
                    <a:pt x="200303" y="201443"/>
                  </a:lnTo>
                  <a:lnTo>
                    <a:pt x="190787" y="207893"/>
                  </a:lnTo>
                  <a:lnTo>
                    <a:pt x="185339" y="211304"/>
                  </a:lnTo>
                  <a:lnTo>
                    <a:pt x="145144" y="226382"/>
                  </a:lnTo>
                  <a:lnTo>
                    <a:pt x="128088" y="228039"/>
                  </a:lnTo>
                  <a:lnTo>
                    <a:pt x="99820" y="222577"/>
                  </a:lnTo>
                  <a:lnTo>
                    <a:pt x="79626" y="206189"/>
                  </a:lnTo>
                  <a:lnTo>
                    <a:pt x="67509" y="178871"/>
                  </a:lnTo>
                  <a:lnTo>
                    <a:pt x="63470" y="140619"/>
                  </a:lnTo>
                  <a:lnTo>
                    <a:pt x="67390" y="99885"/>
                  </a:lnTo>
                  <a:lnTo>
                    <a:pt x="79151" y="70789"/>
                  </a:lnTo>
                  <a:lnTo>
                    <a:pt x="98753" y="53331"/>
                  </a:lnTo>
                  <a:lnTo>
                    <a:pt x="126195" y="47512"/>
                  </a:lnTo>
                  <a:lnTo>
                    <a:pt x="138110" y="47893"/>
                  </a:lnTo>
                  <a:lnTo>
                    <a:pt x="149178" y="49035"/>
                  </a:lnTo>
                  <a:lnTo>
                    <a:pt x="159395" y="50933"/>
                  </a:lnTo>
                  <a:lnTo>
                    <a:pt x="168757" y="53585"/>
                  </a:lnTo>
                  <a:lnTo>
                    <a:pt x="177494" y="90083"/>
                  </a:lnTo>
                  <a:lnTo>
                    <a:pt x="214745" y="90083"/>
                  </a:lnTo>
                  <a:lnTo>
                    <a:pt x="216646" y="17859"/>
                  </a:lnTo>
                  <a:lnTo>
                    <a:pt x="170658" y="4381"/>
                  </a:lnTo>
                  <a:lnTo>
                    <a:pt x="138444" y="274"/>
                  </a:lnTo>
                  <a:lnTo>
                    <a:pt x="128088" y="0"/>
                  </a:lnTo>
                  <a:close/>
                </a:path>
              </a:pathLst>
            </a:custGeom>
            <a:solidFill>
              <a:srgbClr val="FFFFFF"/>
            </a:solidFill>
          </p:spPr>
          <p:txBody>
            <a:bodyPr wrap="square" lIns="0" tIns="0" rIns="0" bIns="0" rtlCol="0"/>
            <a:lstStyle/>
            <a:p>
              <a:endParaRPr/>
            </a:p>
          </p:txBody>
        </p:sp>
        <p:pic>
          <p:nvPicPr>
            <p:cNvPr id="28" name="object 28"/>
            <p:cNvPicPr/>
            <p:nvPr/>
          </p:nvPicPr>
          <p:blipFill>
            <a:blip r:embed="rId12" cstate="print"/>
            <a:stretch>
              <a:fillRect/>
            </a:stretch>
          </p:blipFill>
          <p:spPr>
            <a:xfrm>
              <a:off x="4100353" y="9666153"/>
              <a:ext cx="169125" cy="209040"/>
            </a:xfrm>
            <a:prstGeom prst="rect">
              <a:avLst/>
            </a:prstGeom>
          </p:spPr>
        </p:pic>
        <p:sp>
          <p:nvSpPr>
            <p:cNvPr id="29" name="object 29"/>
            <p:cNvSpPr/>
            <p:nvPr/>
          </p:nvSpPr>
          <p:spPr>
            <a:xfrm>
              <a:off x="4286580" y="9573056"/>
              <a:ext cx="622300" cy="302260"/>
            </a:xfrm>
            <a:custGeom>
              <a:avLst/>
              <a:gdLst/>
              <a:ahLst/>
              <a:cxnLst/>
              <a:rect l="l" t="t" r="r" b="b"/>
              <a:pathLst>
                <a:path w="622300" h="302259">
                  <a:moveTo>
                    <a:pt x="87782" y="34201"/>
                  </a:moveTo>
                  <a:lnTo>
                    <a:pt x="85788" y="19240"/>
                  </a:lnTo>
                  <a:lnTo>
                    <a:pt x="79806" y="8547"/>
                  </a:lnTo>
                  <a:lnTo>
                    <a:pt x="69824" y="2133"/>
                  </a:lnTo>
                  <a:lnTo>
                    <a:pt x="55867" y="0"/>
                  </a:lnTo>
                  <a:lnTo>
                    <a:pt x="46990" y="0"/>
                  </a:lnTo>
                  <a:lnTo>
                    <a:pt x="23177" y="34201"/>
                  </a:lnTo>
                  <a:lnTo>
                    <a:pt x="23710" y="42075"/>
                  </a:lnTo>
                  <a:lnTo>
                    <a:pt x="55867" y="68795"/>
                  </a:lnTo>
                  <a:lnTo>
                    <a:pt x="64223" y="68795"/>
                  </a:lnTo>
                  <a:lnTo>
                    <a:pt x="87782" y="34201"/>
                  </a:lnTo>
                  <a:close/>
                </a:path>
                <a:path w="622300" h="302259">
                  <a:moveTo>
                    <a:pt x="112864" y="271741"/>
                  </a:moveTo>
                  <a:lnTo>
                    <a:pt x="86271" y="262242"/>
                  </a:lnTo>
                  <a:lnTo>
                    <a:pt x="86271" y="96913"/>
                  </a:lnTo>
                  <a:lnTo>
                    <a:pt x="0" y="99961"/>
                  </a:lnTo>
                  <a:lnTo>
                    <a:pt x="0" y="130365"/>
                  </a:lnTo>
                  <a:lnTo>
                    <a:pt x="30403" y="137947"/>
                  </a:lnTo>
                  <a:lnTo>
                    <a:pt x="30403" y="262242"/>
                  </a:lnTo>
                  <a:lnTo>
                    <a:pt x="0" y="271741"/>
                  </a:lnTo>
                  <a:lnTo>
                    <a:pt x="0" y="302145"/>
                  </a:lnTo>
                  <a:lnTo>
                    <a:pt x="112864" y="302145"/>
                  </a:lnTo>
                  <a:lnTo>
                    <a:pt x="112864" y="271741"/>
                  </a:lnTo>
                  <a:close/>
                </a:path>
                <a:path w="622300" h="302259">
                  <a:moveTo>
                    <a:pt x="487616" y="271741"/>
                  </a:moveTo>
                  <a:lnTo>
                    <a:pt x="461772" y="262242"/>
                  </a:lnTo>
                  <a:lnTo>
                    <a:pt x="461772" y="161518"/>
                  </a:lnTo>
                  <a:lnTo>
                    <a:pt x="460870" y="146100"/>
                  </a:lnTo>
                  <a:lnTo>
                    <a:pt x="439216" y="103162"/>
                  </a:lnTo>
                  <a:lnTo>
                    <a:pt x="404368" y="93103"/>
                  </a:lnTo>
                  <a:lnTo>
                    <a:pt x="396697" y="93573"/>
                  </a:lnTo>
                  <a:lnTo>
                    <a:pt x="358660" y="107607"/>
                  </a:lnTo>
                  <a:lnTo>
                    <a:pt x="335572" y="125793"/>
                  </a:lnTo>
                  <a:lnTo>
                    <a:pt x="327075" y="111493"/>
                  </a:lnTo>
                  <a:lnTo>
                    <a:pt x="315633" y="101282"/>
                  </a:lnTo>
                  <a:lnTo>
                    <a:pt x="301231" y="95148"/>
                  </a:lnTo>
                  <a:lnTo>
                    <a:pt x="283895" y="93103"/>
                  </a:lnTo>
                  <a:lnTo>
                    <a:pt x="276313" y="93637"/>
                  </a:lnTo>
                  <a:lnTo>
                    <a:pt x="236855" y="109359"/>
                  </a:lnTo>
                  <a:lnTo>
                    <a:pt x="217385" y="123901"/>
                  </a:lnTo>
                  <a:lnTo>
                    <a:pt x="214718" y="96913"/>
                  </a:lnTo>
                  <a:lnTo>
                    <a:pt x="136423" y="99961"/>
                  </a:lnTo>
                  <a:lnTo>
                    <a:pt x="136423" y="130352"/>
                  </a:lnTo>
                  <a:lnTo>
                    <a:pt x="165315" y="137579"/>
                  </a:lnTo>
                  <a:lnTo>
                    <a:pt x="165315" y="262242"/>
                  </a:lnTo>
                  <a:lnTo>
                    <a:pt x="136055" y="271741"/>
                  </a:lnTo>
                  <a:lnTo>
                    <a:pt x="136055" y="302145"/>
                  </a:lnTo>
                  <a:lnTo>
                    <a:pt x="241325" y="302145"/>
                  </a:lnTo>
                  <a:lnTo>
                    <a:pt x="241325" y="271741"/>
                  </a:lnTo>
                  <a:lnTo>
                    <a:pt x="221183" y="262242"/>
                  </a:lnTo>
                  <a:lnTo>
                    <a:pt x="221183" y="161518"/>
                  </a:lnTo>
                  <a:lnTo>
                    <a:pt x="256400" y="141757"/>
                  </a:lnTo>
                  <a:lnTo>
                    <a:pt x="271602" y="141757"/>
                  </a:lnTo>
                  <a:lnTo>
                    <a:pt x="277177" y="144233"/>
                  </a:lnTo>
                  <a:lnTo>
                    <a:pt x="283768" y="154114"/>
                  </a:lnTo>
                  <a:lnTo>
                    <a:pt x="285407" y="162026"/>
                  </a:lnTo>
                  <a:lnTo>
                    <a:pt x="285407" y="262242"/>
                  </a:lnTo>
                  <a:lnTo>
                    <a:pt x="265645" y="271741"/>
                  </a:lnTo>
                  <a:lnTo>
                    <a:pt x="265645" y="302145"/>
                  </a:lnTo>
                  <a:lnTo>
                    <a:pt x="361416" y="302145"/>
                  </a:lnTo>
                  <a:lnTo>
                    <a:pt x="361416" y="271741"/>
                  </a:lnTo>
                  <a:lnTo>
                    <a:pt x="341680" y="262242"/>
                  </a:lnTo>
                  <a:lnTo>
                    <a:pt x="341680" y="161518"/>
                  </a:lnTo>
                  <a:lnTo>
                    <a:pt x="346989" y="156591"/>
                  </a:lnTo>
                  <a:lnTo>
                    <a:pt x="350266" y="153289"/>
                  </a:lnTo>
                  <a:lnTo>
                    <a:pt x="355409" y="149999"/>
                  </a:lnTo>
                  <a:lnTo>
                    <a:pt x="369328" y="143408"/>
                  </a:lnTo>
                  <a:lnTo>
                    <a:pt x="376491" y="141757"/>
                  </a:lnTo>
                  <a:lnTo>
                    <a:pt x="391706" y="141757"/>
                  </a:lnTo>
                  <a:lnTo>
                    <a:pt x="397344" y="144284"/>
                  </a:lnTo>
                  <a:lnTo>
                    <a:pt x="404177" y="154444"/>
                  </a:lnTo>
                  <a:lnTo>
                    <a:pt x="405892" y="162267"/>
                  </a:lnTo>
                  <a:lnTo>
                    <a:pt x="405892" y="262242"/>
                  </a:lnTo>
                  <a:lnTo>
                    <a:pt x="385749" y="271741"/>
                  </a:lnTo>
                  <a:lnTo>
                    <a:pt x="385749" y="302145"/>
                  </a:lnTo>
                  <a:lnTo>
                    <a:pt x="487616" y="302145"/>
                  </a:lnTo>
                  <a:lnTo>
                    <a:pt x="487616" y="271741"/>
                  </a:lnTo>
                  <a:close/>
                </a:path>
                <a:path w="622300" h="302259">
                  <a:moveTo>
                    <a:pt x="597052" y="34201"/>
                  </a:moveTo>
                  <a:lnTo>
                    <a:pt x="595058" y="19240"/>
                  </a:lnTo>
                  <a:lnTo>
                    <a:pt x="589076" y="8547"/>
                  </a:lnTo>
                  <a:lnTo>
                    <a:pt x="579094" y="2133"/>
                  </a:lnTo>
                  <a:lnTo>
                    <a:pt x="565137" y="0"/>
                  </a:lnTo>
                  <a:lnTo>
                    <a:pt x="556260" y="0"/>
                  </a:lnTo>
                  <a:lnTo>
                    <a:pt x="532460" y="34201"/>
                  </a:lnTo>
                  <a:lnTo>
                    <a:pt x="532993" y="42075"/>
                  </a:lnTo>
                  <a:lnTo>
                    <a:pt x="565137" y="68795"/>
                  </a:lnTo>
                  <a:lnTo>
                    <a:pt x="573506" y="68795"/>
                  </a:lnTo>
                  <a:lnTo>
                    <a:pt x="597052" y="34201"/>
                  </a:lnTo>
                  <a:close/>
                </a:path>
                <a:path w="622300" h="302259">
                  <a:moveTo>
                    <a:pt x="622134" y="271741"/>
                  </a:moveTo>
                  <a:lnTo>
                    <a:pt x="595541" y="262242"/>
                  </a:lnTo>
                  <a:lnTo>
                    <a:pt x="595541" y="96913"/>
                  </a:lnTo>
                  <a:lnTo>
                    <a:pt x="509257" y="99961"/>
                  </a:lnTo>
                  <a:lnTo>
                    <a:pt x="509257" y="130365"/>
                  </a:lnTo>
                  <a:lnTo>
                    <a:pt x="539661" y="137947"/>
                  </a:lnTo>
                  <a:lnTo>
                    <a:pt x="539661" y="262242"/>
                  </a:lnTo>
                  <a:lnTo>
                    <a:pt x="509257" y="271741"/>
                  </a:lnTo>
                  <a:lnTo>
                    <a:pt x="509257" y="302145"/>
                  </a:lnTo>
                  <a:lnTo>
                    <a:pt x="622134" y="302145"/>
                  </a:lnTo>
                  <a:lnTo>
                    <a:pt x="622134" y="271741"/>
                  </a:lnTo>
                  <a:close/>
                </a:path>
              </a:pathLst>
            </a:custGeom>
            <a:solidFill>
              <a:srgbClr val="FFFFFF"/>
            </a:solidFill>
          </p:spPr>
          <p:txBody>
            <a:bodyPr wrap="square" lIns="0" tIns="0" rIns="0" bIns="0" rtlCol="0"/>
            <a:lstStyle/>
            <a:p>
              <a:endParaRPr/>
            </a:p>
          </p:txBody>
        </p:sp>
        <p:pic>
          <p:nvPicPr>
            <p:cNvPr id="30" name="object 30"/>
            <p:cNvPicPr/>
            <p:nvPr/>
          </p:nvPicPr>
          <p:blipFill>
            <a:blip r:embed="rId13" cstate="print"/>
            <a:stretch>
              <a:fillRect/>
            </a:stretch>
          </p:blipFill>
          <p:spPr>
            <a:xfrm>
              <a:off x="4931905" y="9666932"/>
              <a:ext cx="234505" cy="208261"/>
            </a:xfrm>
            <a:prstGeom prst="rect">
              <a:avLst/>
            </a:prstGeom>
          </p:spPr>
        </p:pic>
        <p:pic>
          <p:nvPicPr>
            <p:cNvPr id="31" name="object 31"/>
            <p:cNvPicPr/>
            <p:nvPr/>
          </p:nvPicPr>
          <p:blipFill>
            <a:blip r:embed="rId14" cstate="print"/>
            <a:stretch>
              <a:fillRect/>
            </a:stretch>
          </p:blipFill>
          <p:spPr>
            <a:xfrm>
              <a:off x="5189208" y="9666156"/>
              <a:ext cx="202573" cy="212843"/>
            </a:xfrm>
            <a:prstGeom prst="rect">
              <a:avLst/>
            </a:prstGeom>
          </p:spPr>
        </p:pic>
        <p:sp>
          <p:nvSpPr>
            <p:cNvPr id="32" name="object 32"/>
            <p:cNvSpPr/>
            <p:nvPr/>
          </p:nvSpPr>
          <p:spPr>
            <a:xfrm>
              <a:off x="5409639" y="9580649"/>
              <a:ext cx="124460" cy="294640"/>
            </a:xfrm>
            <a:custGeom>
              <a:avLst/>
              <a:gdLst/>
              <a:ahLst/>
              <a:cxnLst/>
              <a:rect l="l" t="t" r="r" b="b"/>
              <a:pathLst>
                <a:path w="124460" h="294640">
                  <a:moveTo>
                    <a:pt x="87779" y="0"/>
                  </a:moveTo>
                  <a:lnTo>
                    <a:pt x="0" y="3032"/>
                  </a:lnTo>
                  <a:lnTo>
                    <a:pt x="0" y="33448"/>
                  </a:lnTo>
                  <a:lnTo>
                    <a:pt x="30407" y="41045"/>
                  </a:lnTo>
                  <a:lnTo>
                    <a:pt x="30407" y="254643"/>
                  </a:lnTo>
                  <a:lnTo>
                    <a:pt x="0" y="264134"/>
                  </a:lnTo>
                  <a:lnTo>
                    <a:pt x="0" y="294541"/>
                  </a:lnTo>
                  <a:lnTo>
                    <a:pt x="123908" y="294541"/>
                  </a:lnTo>
                  <a:lnTo>
                    <a:pt x="123908" y="264134"/>
                  </a:lnTo>
                  <a:lnTo>
                    <a:pt x="87779" y="254643"/>
                  </a:lnTo>
                  <a:lnTo>
                    <a:pt x="87779" y="0"/>
                  </a:lnTo>
                  <a:close/>
                </a:path>
              </a:pathLst>
            </a:custGeom>
            <a:solidFill>
              <a:srgbClr val="FFFFFF"/>
            </a:solidFill>
          </p:spPr>
          <p:txBody>
            <a:bodyPr wrap="square" lIns="0" tIns="0" rIns="0" bIns="0" rtlCol="0"/>
            <a:lstStyle/>
            <a:p>
              <a:endParaRPr/>
            </a:p>
          </p:txBody>
        </p:sp>
      </p:grpSp>
      <p:grpSp>
        <p:nvGrpSpPr>
          <p:cNvPr id="33" name="object 33"/>
          <p:cNvGrpSpPr/>
          <p:nvPr/>
        </p:nvGrpSpPr>
        <p:grpSpPr>
          <a:xfrm>
            <a:off x="5613347" y="9573045"/>
            <a:ext cx="1292225" cy="361950"/>
            <a:chOff x="5613347" y="9573045"/>
            <a:chExt cx="1292225" cy="361950"/>
          </a:xfrm>
        </p:grpSpPr>
        <p:sp>
          <p:nvSpPr>
            <p:cNvPr id="34" name="object 34"/>
            <p:cNvSpPr/>
            <p:nvPr/>
          </p:nvSpPr>
          <p:spPr>
            <a:xfrm>
              <a:off x="5613347" y="9607248"/>
              <a:ext cx="144145" cy="327660"/>
            </a:xfrm>
            <a:custGeom>
              <a:avLst/>
              <a:gdLst/>
              <a:ahLst/>
              <a:cxnLst/>
              <a:rect l="l" t="t" r="r" b="b"/>
              <a:pathLst>
                <a:path w="144145" h="327659">
                  <a:moveTo>
                    <a:pt x="144029" y="0"/>
                  </a:moveTo>
                  <a:lnTo>
                    <a:pt x="28112" y="1901"/>
                  </a:lnTo>
                  <a:lnTo>
                    <a:pt x="28112" y="33448"/>
                  </a:lnTo>
                  <a:lnTo>
                    <a:pt x="56609" y="44848"/>
                  </a:lnTo>
                  <a:lnTo>
                    <a:pt x="56609" y="250463"/>
                  </a:lnTo>
                  <a:lnTo>
                    <a:pt x="54519" y="266426"/>
                  </a:lnTo>
                  <a:lnTo>
                    <a:pt x="48249" y="277826"/>
                  </a:lnTo>
                  <a:lnTo>
                    <a:pt x="37802" y="284664"/>
                  </a:lnTo>
                  <a:lnTo>
                    <a:pt x="23178" y="286944"/>
                  </a:lnTo>
                  <a:lnTo>
                    <a:pt x="4925" y="286944"/>
                  </a:lnTo>
                  <a:lnTo>
                    <a:pt x="0" y="324957"/>
                  </a:lnTo>
                  <a:lnTo>
                    <a:pt x="28866" y="327621"/>
                  </a:lnTo>
                  <a:lnTo>
                    <a:pt x="51185" y="326111"/>
                  </a:lnTo>
                  <a:lnTo>
                    <a:pt x="69869" y="321581"/>
                  </a:lnTo>
                  <a:lnTo>
                    <a:pt x="104731" y="289687"/>
                  </a:lnTo>
                  <a:lnTo>
                    <a:pt x="114330" y="251779"/>
                  </a:lnTo>
                  <a:lnTo>
                    <a:pt x="115531" y="227653"/>
                  </a:lnTo>
                  <a:lnTo>
                    <a:pt x="115531" y="44848"/>
                  </a:lnTo>
                  <a:lnTo>
                    <a:pt x="144029" y="33448"/>
                  </a:lnTo>
                  <a:lnTo>
                    <a:pt x="144029" y="0"/>
                  </a:lnTo>
                  <a:close/>
                </a:path>
              </a:pathLst>
            </a:custGeom>
            <a:solidFill>
              <a:srgbClr val="FFFFFF"/>
            </a:solidFill>
          </p:spPr>
          <p:txBody>
            <a:bodyPr wrap="square" lIns="0" tIns="0" rIns="0" bIns="0" rtlCol="0"/>
            <a:lstStyle/>
            <a:p>
              <a:endParaRPr/>
            </a:p>
          </p:txBody>
        </p:sp>
        <p:pic>
          <p:nvPicPr>
            <p:cNvPr id="35" name="object 35"/>
            <p:cNvPicPr/>
            <p:nvPr/>
          </p:nvPicPr>
          <p:blipFill>
            <a:blip r:embed="rId15" cstate="print"/>
            <a:stretch>
              <a:fillRect/>
            </a:stretch>
          </p:blipFill>
          <p:spPr>
            <a:xfrm>
              <a:off x="5776758" y="9669961"/>
              <a:ext cx="234874" cy="209032"/>
            </a:xfrm>
            <a:prstGeom prst="rect">
              <a:avLst/>
            </a:prstGeom>
          </p:spPr>
        </p:pic>
        <p:pic>
          <p:nvPicPr>
            <p:cNvPr id="36" name="object 36"/>
            <p:cNvPicPr/>
            <p:nvPr/>
          </p:nvPicPr>
          <p:blipFill>
            <a:blip r:embed="rId16" cstate="print"/>
            <a:stretch>
              <a:fillRect/>
            </a:stretch>
          </p:blipFill>
          <p:spPr>
            <a:xfrm>
              <a:off x="6034056" y="9666155"/>
              <a:ext cx="158487" cy="212843"/>
            </a:xfrm>
            <a:prstGeom prst="rect">
              <a:avLst/>
            </a:prstGeom>
          </p:spPr>
        </p:pic>
        <p:sp>
          <p:nvSpPr>
            <p:cNvPr id="37" name="object 37"/>
            <p:cNvSpPr/>
            <p:nvPr/>
          </p:nvSpPr>
          <p:spPr>
            <a:xfrm>
              <a:off x="6212687" y="9573056"/>
              <a:ext cx="286385" cy="306070"/>
            </a:xfrm>
            <a:custGeom>
              <a:avLst/>
              <a:gdLst/>
              <a:ahLst/>
              <a:cxnLst/>
              <a:rect l="l" t="t" r="r" b="b"/>
              <a:pathLst>
                <a:path w="286385" h="306070">
                  <a:moveTo>
                    <a:pt x="155067" y="282371"/>
                  </a:moveTo>
                  <a:lnTo>
                    <a:pt x="141376" y="255016"/>
                  </a:lnTo>
                  <a:lnTo>
                    <a:pt x="133362" y="258838"/>
                  </a:lnTo>
                  <a:lnTo>
                    <a:pt x="125691" y="261581"/>
                  </a:lnTo>
                  <a:lnTo>
                    <a:pt x="118351" y="263220"/>
                  </a:lnTo>
                  <a:lnTo>
                    <a:pt x="111353" y="263766"/>
                  </a:lnTo>
                  <a:lnTo>
                    <a:pt x="103505" y="263766"/>
                  </a:lnTo>
                  <a:lnTo>
                    <a:pt x="91211" y="229552"/>
                  </a:lnTo>
                  <a:lnTo>
                    <a:pt x="91211" y="143662"/>
                  </a:lnTo>
                  <a:lnTo>
                    <a:pt x="144424" y="143662"/>
                  </a:lnTo>
                  <a:lnTo>
                    <a:pt x="144424" y="102616"/>
                  </a:lnTo>
                  <a:lnTo>
                    <a:pt x="91211" y="102616"/>
                  </a:lnTo>
                  <a:lnTo>
                    <a:pt x="91211" y="39916"/>
                  </a:lnTo>
                  <a:lnTo>
                    <a:pt x="35331" y="50152"/>
                  </a:lnTo>
                  <a:lnTo>
                    <a:pt x="35331" y="102616"/>
                  </a:lnTo>
                  <a:lnTo>
                    <a:pt x="0" y="107556"/>
                  </a:lnTo>
                  <a:lnTo>
                    <a:pt x="0" y="143662"/>
                  </a:lnTo>
                  <a:lnTo>
                    <a:pt x="35331" y="143662"/>
                  </a:lnTo>
                  <a:lnTo>
                    <a:pt x="35331" y="214731"/>
                  </a:lnTo>
                  <a:lnTo>
                    <a:pt x="36068" y="238125"/>
                  </a:lnTo>
                  <a:lnTo>
                    <a:pt x="47117" y="285610"/>
                  </a:lnTo>
                  <a:lnTo>
                    <a:pt x="90449" y="305943"/>
                  </a:lnTo>
                  <a:lnTo>
                    <a:pt x="106172" y="304469"/>
                  </a:lnTo>
                  <a:lnTo>
                    <a:pt x="122186" y="300050"/>
                  </a:lnTo>
                  <a:lnTo>
                    <a:pt x="138480" y="292684"/>
                  </a:lnTo>
                  <a:lnTo>
                    <a:pt x="155067" y="282371"/>
                  </a:lnTo>
                  <a:close/>
                </a:path>
                <a:path w="286385" h="306070">
                  <a:moveTo>
                    <a:pt x="260718" y="34201"/>
                  </a:moveTo>
                  <a:lnTo>
                    <a:pt x="258724" y="19240"/>
                  </a:lnTo>
                  <a:lnTo>
                    <a:pt x="252730" y="8547"/>
                  </a:lnTo>
                  <a:lnTo>
                    <a:pt x="242760" y="2133"/>
                  </a:lnTo>
                  <a:lnTo>
                    <a:pt x="228790" y="0"/>
                  </a:lnTo>
                  <a:lnTo>
                    <a:pt x="219925" y="0"/>
                  </a:lnTo>
                  <a:lnTo>
                    <a:pt x="196113" y="34201"/>
                  </a:lnTo>
                  <a:lnTo>
                    <a:pt x="196646" y="42075"/>
                  </a:lnTo>
                  <a:lnTo>
                    <a:pt x="228790" y="68795"/>
                  </a:lnTo>
                  <a:lnTo>
                    <a:pt x="237159" y="68795"/>
                  </a:lnTo>
                  <a:lnTo>
                    <a:pt x="260718" y="34201"/>
                  </a:lnTo>
                  <a:close/>
                </a:path>
                <a:path w="286385" h="306070">
                  <a:moveTo>
                    <a:pt x="285800" y="271741"/>
                  </a:moveTo>
                  <a:lnTo>
                    <a:pt x="259207" y="262242"/>
                  </a:lnTo>
                  <a:lnTo>
                    <a:pt x="259207" y="96913"/>
                  </a:lnTo>
                  <a:lnTo>
                    <a:pt x="172923" y="99961"/>
                  </a:lnTo>
                  <a:lnTo>
                    <a:pt x="172923" y="130365"/>
                  </a:lnTo>
                  <a:lnTo>
                    <a:pt x="203327" y="137947"/>
                  </a:lnTo>
                  <a:lnTo>
                    <a:pt x="203327" y="262242"/>
                  </a:lnTo>
                  <a:lnTo>
                    <a:pt x="172923" y="271741"/>
                  </a:lnTo>
                  <a:lnTo>
                    <a:pt x="172923" y="302145"/>
                  </a:lnTo>
                  <a:lnTo>
                    <a:pt x="285800" y="302145"/>
                  </a:lnTo>
                  <a:lnTo>
                    <a:pt x="285800" y="271741"/>
                  </a:lnTo>
                  <a:close/>
                </a:path>
              </a:pathLst>
            </a:custGeom>
            <a:solidFill>
              <a:srgbClr val="FFFFFF"/>
            </a:solidFill>
          </p:spPr>
          <p:txBody>
            <a:bodyPr wrap="square" lIns="0" tIns="0" rIns="0" bIns="0" rtlCol="0"/>
            <a:lstStyle/>
            <a:p>
              <a:endParaRPr/>
            </a:p>
          </p:txBody>
        </p:sp>
        <p:pic>
          <p:nvPicPr>
            <p:cNvPr id="38" name="object 38"/>
            <p:cNvPicPr/>
            <p:nvPr/>
          </p:nvPicPr>
          <p:blipFill>
            <a:blip r:embed="rId17" cstate="print"/>
            <a:stretch>
              <a:fillRect/>
            </a:stretch>
          </p:blipFill>
          <p:spPr>
            <a:xfrm>
              <a:off x="6519776" y="9666154"/>
              <a:ext cx="385759" cy="212843"/>
            </a:xfrm>
            <a:prstGeom prst="rect">
              <a:avLst/>
            </a:prstGeom>
          </p:spPr>
        </p:pic>
      </p:grpSp>
      <p:grpSp>
        <p:nvGrpSpPr>
          <p:cNvPr id="39" name="object 39"/>
          <p:cNvGrpSpPr/>
          <p:nvPr/>
        </p:nvGrpSpPr>
        <p:grpSpPr>
          <a:xfrm>
            <a:off x="3854451" y="9984768"/>
            <a:ext cx="370840" cy="302260"/>
            <a:chOff x="3854451" y="9984768"/>
            <a:chExt cx="370840" cy="302260"/>
          </a:xfrm>
        </p:grpSpPr>
        <p:sp>
          <p:nvSpPr>
            <p:cNvPr id="40" name="object 40"/>
            <p:cNvSpPr/>
            <p:nvPr/>
          </p:nvSpPr>
          <p:spPr>
            <a:xfrm>
              <a:off x="3854451" y="9984768"/>
              <a:ext cx="113030" cy="302260"/>
            </a:xfrm>
            <a:custGeom>
              <a:avLst/>
              <a:gdLst/>
              <a:ahLst/>
              <a:cxnLst/>
              <a:rect l="l" t="t" r="r" b="b"/>
              <a:pathLst>
                <a:path w="113029" h="302259">
                  <a:moveTo>
                    <a:pt x="86280" y="96918"/>
                  </a:moveTo>
                  <a:lnTo>
                    <a:pt x="0" y="99967"/>
                  </a:lnTo>
                  <a:lnTo>
                    <a:pt x="0" y="130375"/>
                  </a:lnTo>
                  <a:lnTo>
                    <a:pt x="30399" y="137964"/>
                  </a:lnTo>
                  <a:lnTo>
                    <a:pt x="30399" y="262257"/>
                  </a:lnTo>
                  <a:lnTo>
                    <a:pt x="0" y="271748"/>
                  </a:lnTo>
                  <a:lnTo>
                    <a:pt x="0" y="302156"/>
                  </a:lnTo>
                  <a:lnTo>
                    <a:pt x="112876" y="302156"/>
                  </a:lnTo>
                  <a:lnTo>
                    <a:pt x="112876" y="271748"/>
                  </a:lnTo>
                  <a:lnTo>
                    <a:pt x="86280" y="262257"/>
                  </a:lnTo>
                  <a:lnTo>
                    <a:pt x="86280" y="96918"/>
                  </a:lnTo>
                  <a:close/>
                </a:path>
                <a:path w="113029" h="302259">
                  <a:moveTo>
                    <a:pt x="55872" y="0"/>
                  </a:moveTo>
                  <a:lnTo>
                    <a:pt x="46993" y="0"/>
                  </a:lnTo>
                  <a:lnTo>
                    <a:pt x="39345" y="3107"/>
                  </a:lnTo>
                  <a:lnTo>
                    <a:pt x="23203" y="34210"/>
                  </a:lnTo>
                  <a:lnTo>
                    <a:pt x="23735" y="42085"/>
                  </a:lnTo>
                  <a:lnTo>
                    <a:pt x="55872" y="68806"/>
                  </a:lnTo>
                  <a:lnTo>
                    <a:pt x="64240" y="68806"/>
                  </a:lnTo>
                  <a:lnTo>
                    <a:pt x="87787" y="34210"/>
                  </a:lnTo>
                  <a:lnTo>
                    <a:pt x="85793" y="19249"/>
                  </a:lnTo>
                  <a:lnTo>
                    <a:pt x="79809" y="8557"/>
                  </a:lnTo>
                  <a:lnTo>
                    <a:pt x="69835" y="2140"/>
                  </a:lnTo>
                  <a:lnTo>
                    <a:pt x="55872" y="0"/>
                  </a:lnTo>
                  <a:close/>
                </a:path>
              </a:pathLst>
            </a:custGeom>
            <a:solidFill>
              <a:srgbClr val="FFFFFF"/>
            </a:solidFill>
          </p:spPr>
          <p:txBody>
            <a:bodyPr wrap="square" lIns="0" tIns="0" rIns="0" bIns="0" rtlCol="0"/>
            <a:lstStyle/>
            <a:p>
              <a:endParaRPr/>
            </a:p>
          </p:txBody>
        </p:sp>
        <p:pic>
          <p:nvPicPr>
            <p:cNvPr id="41" name="object 41"/>
            <p:cNvPicPr/>
            <p:nvPr/>
          </p:nvPicPr>
          <p:blipFill>
            <a:blip r:embed="rId18" cstate="print"/>
            <a:stretch>
              <a:fillRect/>
            </a:stretch>
          </p:blipFill>
          <p:spPr>
            <a:xfrm>
              <a:off x="3990511" y="10078663"/>
              <a:ext cx="234505" cy="208261"/>
            </a:xfrm>
            <a:prstGeom prst="rect">
              <a:avLst/>
            </a:prstGeom>
          </p:spPr>
        </p:pic>
      </p:grpSp>
      <p:grpSp>
        <p:nvGrpSpPr>
          <p:cNvPr id="42" name="object 42"/>
          <p:cNvGrpSpPr/>
          <p:nvPr/>
        </p:nvGrpSpPr>
        <p:grpSpPr>
          <a:xfrm>
            <a:off x="4324965" y="9992380"/>
            <a:ext cx="1137285" cy="298450"/>
            <a:chOff x="4324965" y="9992380"/>
            <a:chExt cx="1137285" cy="298450"/>
          </a:xfrm>
        </p:grpSpPr>
        <p:sp>
          <p:nvSpPr>
            <p:cNvPr id="43" name="object 43"/>
            <p:cNvSpPr/>
            <p:nvPr/>
          </p:nvSpPr>
          <p:spPr>
            <a:xfrm>
              <a:off x="4324965" y="10018984"/>
              <a:ext cx="389890" cy="267970"/>
            </a:xfrm>
            <a:custGeom>
              <a:avLst/>
              <a:gdLst/>
              <a:ahLst/>
              <a:cxnLst/>
              <a:rect l="l" t="t" r="r" b="b"/>
              <a:pathLst>
                <a:path w="389889" h="267970">
                  <a:moveTo>
                    <a:pt x="389550" y="0"/>
                  </a:moveTo>
                  <a:lnTo>
                    <a:pt x="281239" y="1901"/>
                  </a:lnTo>
                  <a:lnTo>
                    <a:pt x="281239" y="33448"/>
                  </a:lnTo>
                  <a:lnTo>
                    <a:pt x="309745" y="44840"/>
                  </a:lnTo>
                  <a:lnTo>
                    <a:pt x="273264" y="182042"/>
                  </a:lnTo>
                  <a:lnTo>
                    <a:pt x="222334" y="0"/>
                  </a:lnTo>
                  <a:lnTo>
                    <a:pt x="171018" y="3040"/>
                  </a:lnTo>
                  <a:lnTo>
                    <a:pt x="117810" y="182436"/>
                  </a:lnTo>
                  <a:lnTo>
                    <a:pt x="85132" y="44840"/>
                  </a:lnTo>
                  <a:lnTo>
                    <a:pt x="112876" y="33448"/>
                  </a:lnTo>
                  <a:lnTo>
                    <a:pt x="112876" y="0"/>
                  </a:lnTo>
                  <a:lnTo>
                    <a:pt x="0" y="1901"/>
                  </a:lnTo>
                  <a:lnTo>
                    <a:pt x="0" y="33448"/>
                  </a:lnTo>
                  <a:lnTo>
                    <a:pt x="26596" y="44471"/>
                  </a:lnTo>
                  <a:lnTo>
                    <a:pt x="88164" y="267937"/>
                  </a:lnTo>
                  <a:lnTo>
                    <a:pt x="140619" y="267937"/>
                  </a:lnTo>
                  <a:lnTo>
                    <a:pt x="173241" y="160491"/>
                  </a:lnTo>
                  <a:lnTo>
                    <a:pt x="181424" y="132310"/>
                  </a:lnTo>
                  <a:lnTo>
                    <a:pt x="188160" y="107954"/>
                  </a:lnTo>
                  <a:lnTo>
                    <a:pt x="193443" y="87419"/>
                  </a:lnTo>
                  <a:lnTo>
                    <a:pt x="243226" y="267937"/>
                  </a:lnTo>
                  <a:lnTo>
                    <a:pt x="297197" y="267937"/>
                  </a:lnTo>
                  <a:lnTo>
                    <a:pt x="362200" y="44840"/>
                  </a:lnTo>
                  <a:lnTo>
                    <a:pt x="389550" y="33448"/>
                  </a:lnTo>
                  <a:lnTo>
                    <a:pt x="389550" y="0"/>
                  </a:lnTo>
                  <a:close/>
                </a:path>
              </a:pathLst>
            </a:custGeom>
            <a:solidFill>
              <a:srgbClr val="FFFFFF"/>
            </a:solidFill>
          </p:spPr>
          <p:txBody>
            <a:bodyPr wrap="square" lIns="0" tIns="0" rIns="0" bIns="0" rtlCol="0"/>
            <a:lstStyle/>
            <a:p>
              <a:endParaRPr/>
            </a:p>
          </p:txBody>
        </p:sp>
        <p:pic>
          <p:nvPicPr>
            <p:cNvPr id="44" name="object 44"/>
            <p:cNvPicPr/>
            <p:nvPr/>
          </p:nvPicPr>
          <p:blipFill>
            <a:blip r:embed="rId19" cstate="print"/>
            <a:stretch>
              <a:fillRect/>
            </a:stretch>
          </p:blipFill>
          <p:spPr>
            <a:xfrm>
              <a:off x="4730481" y="10077886"/>
              <a:ext cx="202565" cy="212843"/>
            </a:xfrm>
            <a:prstGeom prst="rect">
              <a:avLst/>
            </a:prstGeom>
          </p:spPr>
        </p:pic>
        <p:sp>
          <p:nvSpPr>
            <p:cNvPr id="45" name="object 45"/>
            <p:cNvSpPr/>
            <p:nvPr/>
          </p:nvSpPr>
          <p:spPr>
            <a:xfrm>
              <a:off x="4950912" y="9992380"/>
              <a:ext cx="124460" cy="294640"/>
            </a:xfrm>
            <a:custGeom>
              <a:avLst/>
              <a:gdLst/>
              <a:ahLst/>
              <a:cxnLst/>
              <a:rect l="l" t="t" r="r" b="b"/>
              <a:pathLst>
                <a:path w="124460" h="294640">
                  <a:moveTo>
                    <a:pt x="87787" y="0"/>
                  </a:moveTo>
                  <a:lnTo>
                    <a:pt x="0" y="3032"/>
                  </a:lnTo>
                  <a:lnTo>
                    <a:pt x="0" y="33448"/>
                  </a:lnTo>
                  <a:lnTo>
                    <a:pt x="30399" y="41045"/>
                  </a:lnTo>
                  <a:lnTo>
                    <a:pt x="30399" y="254643"/>
                  </a:lnTo>
                  <a:lnTo>
                    <a:pt x="0" y="264134"/>
                  </a:lnTo>
                  <a:lnTo>
                    <a:pt x="0" y="294541"/>
                  </a:lnTo>
                  <a:lnTo>
                    <a:pt x="123908" y="294541"/>
                  </a:lnTo>
                  <a:lnTo>
                    <a:pt x="123908" y="264134"/>
                  </a:lnTo>
                  <a:lnTo>
                    <a:pt x="87787" y="254643"/>
                  </a:lnTo>
                  <a:lnTo>
                    <a:pt x="87787" y="0"/>
                  </a:lnTo>
                  <a:close/>
                </a:path>
              </a:pathLst>
            </a:custGeom>
            <a:solidFill>
              <a:srgbClr val="FFFFFF"/>
            </a:solidFill>
          </p:spPr>
          <p:txBody>
            <a:bodyPr wrap="square" lIns="0" tIns="0" rIns="0" bIns="0" rtlCol="0"/>
            <a:lstStyle/>
            <a:p>
              <a:endParaRPr/>
            </a:p>
          </p:txBody>
        </p:sp>
        <p:pic>
          <p:nvPicPr>
            <p:cNvPr id="46" name="object 46"/>
            <p:cNvPicPr/>
            <p:nvPr/>
          </p:nvPicPr>
          <p:blipFill>
            <a:blip r:embed="rId20" cstate="print"/>
            <a:stretch>
              <a:fillRect/>
            </a:stretch>
          </p:blipFill>
          <p:spPr>
            <a:xfrm>
              <a:off x="5090772" y="10077886"/>
              <a:ext cx="188132" cy="212843"/>
            </a:xfrm>
            <a:prstGeom prst="rect">
              <a:avLst/>
            </a:prstGeom>
          </p:spPr>
        </p:pic>
        <p:pic>
          <p:nvPicPr>
            <p:cNvPr id="47" name="object 47"/>
            <p:cNvPicPr/>
            <p:nvPr/>
          </p:nvPicPr>
          <p:blipFill>
            <a:blip r:embed="rId21" cstate="print"/>
            <a:stretch>
              <a:fillRect/>
            </a:stretch>
          </p:blipFill>
          <p:spPr>
            <a:xfrm>
              <a:off x="5303602" y="10077886"/>
              <a:ext cx="158478" cy="212843"/>
            </a:xfrm>
            <a:prstGeom prst="rect">
              <a:avLst/>
            </a:prstGeom>
          </p:spPr>
        </p:pic>
      </p:grpSp>
      <p:pic>
        <p:nvPicPr>
          <p:cNvPr id="48" name="object 48"/>
          <p:cNvPicPr/>
          <p:nvPr/>
        </p:nvPicPr>
        <p:blipFill>
          <a:blip r:embed="rId22" cstate="print"/>
          <a:stretch>
            <a:fillRect/>
          </a:stretch>
        </p:blipFill>
        <p:spPr>
          <a:xfrm>
            <a:off x="871174" y="8309412"/>
            <a:ext cx="2636061" cy="22732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0C33F491FAD84EAE7CF957E6F2571F" ma:contentTypeVersion="15" ma:contentTypeDescription="Create a new document." ma:contentTypeScope="" ma:versionID="198569c1b79ab4171dddcadb4133a6d1">
  <xsd:schema xmlns:xsd="http://www.w3.org/2001/XMLSchema" xmlns:xs="http://www.w3.org/2001/XMLSchema" xmlns:p="http://schemas.microsoft.com/office/2006/metadata/properties" xmlns:ns2="a913b221-6142-4430-9bcf-1cc0e62c185b" xmlns:ns3="6c50f7f4-66d8-485e-84df-f704837f8ff2" targetNamespace="http://schemas.microsoft.com/office/2006/metadata/properties" ma:root="true" ma:fieldsID="141ecc02639328ac44216498d71f93d1" ns2:_="" ns3:_="">
    <xsd:import namespace="a913b221-6142-4430-9bcf-1cc0e62c185b"/>
    <xsd:import namespace="6c50f7f4-66d8-485e-84df-f704837f8ff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3b221-6142-4430-9bcf-1cc0e62c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373820d-b6de-44fc-9088-581e1b894f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c50f7f4-66d8-485e-84df-f704837f8ff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7d5d29-fe43-4f68-bd07-02e8f286f836}" ma:internalName="TaxCatchAll" ma:showField="CatchAllData" ma:web="6c50f7f4-66d8-485e-84df-f704837f8f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a913b221-6142-4430-9bcf-1cc0e62c185b">
      <Terms xmlns="http://schemas.microsoft.com/office/infopath/2007/PartnerControls"/>
    </lcf76f155ced4ddcb4097134ff3c332f>
    <TaxCatchAll xmlns="6c50f7f4-66d8-485e-84df-f704837f8ff2" xsi:nil="true"/>
  </documentManagement>
</p:properties>
</file>

<file path=customXml/itemProps1.xml><?xml version="1.0" encoding="utf-8"?>
<ds:datastoreItem xmlns:ds="http://schemas.openxmlformats.org/officeDocument/2006/customXml" ds:itemID="{72699847-8EE1-4DC1-AA24-2C39EA16E50C}"/>
</file>

<file path=customXml/itemProps2.xml><?xml version="1.0" encoding="utf-8"?>
<ds:datastoreItem xmlns:ds="http://schemas.openxmlformats.org/officeDocument/2006/customXml" ds:itemID="{1F168987-7079-4C43-B4FB-DA99357C2444}"/>
</file>

<file path=customXml/itemProps3.xml><?xml version="1.0" encoding="utf-8"?>
<ds:datastoreItem xmlns:ds="http://schemas.openxmlformats.org/officeDocument/2006/customXml" ds:itemID="{335174A7-99CF-4921-9879-5E2BCE76BF45}"/>
</file>

<file path=customXml/itemProps4.xml><?xml version="1.0" encoding="utf-8"?>
<ds:datastoreItem xmlns:ds="http://schemas.openxmlformats.org/officeDocument/2006/customXml" ds:itemID="{8E9ECA72-62D2-4D4D-AAEA-A860A567368A}"/>
</file>

<file path=docProps/app.xml><?xml version="1.0" encoding="utf-8"?>
<Properties xmlns="http://schemas.openxmlformats.org/officeDocument/2006/extended-properties" xmlns:vt="http://schemas.openxmlformats.org/officeDocument/2006/docPropsVTypes">
  <Template/>
  <TotalTime>3869</TotalTime>
  <Words>1149</Words>
  <Application>Microsoft Office PowerPoint</Application>
  <PresentationFormat>Custom</PresentationFormat>
  <Paragraphs>50</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Arial Nova</vt:lpstr>
      <vt:lpstr>Arial Nova Cond</vt:lpstr>
      <vt:lpstr>Calibri</vt:lpstr>
      <vt:lpstr>Mundial</vt:lpstr>
      <vt:lpstr>Symbol</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Rachel</dc:creator>
  <cp:lastModifiedBy>Helen Hill</cp:lastModifiedBy>
  <cp:revision>17</cp:revision>
  <dcterms:created xsi:type="dcterms:W3CDTF">2022-11-18T11:50:01Z</dcterms:created>
  <dcterms:modified xsi:type="dcterms:W3CDTF">2023-06-30T09:39:49Z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2022-11-18T00:00:00Z</vt:filetime>
  </property>
  <property fmtid="{D5CDD505-2E9C-101B-9397-08002B2CF9AE}" pid="3" name="Creator">
    <vt:lpwstr>Adobe InDesign 17.3 (Macintosh)</vt:lpwstr>
  </property>
  <property fmtid="{D5CDD505-2E9C-101B-9397-08002B2CF9AE}" pid="4" name="LastSaved">
    <vt:filetime>2022-11-18T00:00:00Z</vt:filetime>
  </property>
  <property fmtid="{D5CDD505-2E9C-101B-9397-08002B2CF9AE}" pid="5" name="Producer">
    <vt:lpwstr>Adobe PDF Library 16.0.7</vt:lpwstr>
  </property>
  <property fmtid="{D5CDD505-2E9C-101B-9397-08002B2CF9AE}" pid="6" name="MSIP_Label_66cf8fe5-b7b7-4df7-b38d-1c61ac2f6639_Enabled">
    <vt:lpwstr>true</vt:lpwstr>
  </property>
  <property fmtid="{D5CDD505-2E9C-101B-9397-08002B2CF9AE}" pid="7" name="MSIP_Label_66cf8fe5-b7b7-4df7-b38d-1c61ac2f6639_SetDate">
    <vt:lpwstr>2023-03-27T14:13:05Z</vt:lpwstr>
  </property>
  <property fmtid="{D5CDD505-2E9C-101B-9397-08002B2CF9AE}" pid="8" name="MSIP_Label_66cf8fe5-b7b7-4df7-b38d-1c61ac2f6639_Method">
    <vt:lpwstr>Standard</vt:lpwstr>
  </property>
  <property fmtid="{D5CDD505-2E9C-101B-9397-08002B2CF9AE}" pid="9" name="MSIP_Label_66cf8fe5-b7b7-4df7-b38d-1c61ac2f6639_Name">
    <vt:lpwstr>66cf8fe5-b7b7-4df7-b38d-1c61ac2f6639</vt:lpwstr>
  </property>
  <property fmtid="{D5CDD505-2E9C-101B-9397-08002B2CF9AE}" pid="10" name="MSIP_Label_66cf8fe5-b7b7-4df7-b38d-1c61ac2f6639_SiteId">
    <vt:lpwstr>270c2f4d-fd0c-4f08-92a9-e5bdd8a87e09</vt:lpwstr>
  </property>
  <property fmtid="{D5CDD505-2E9C-101B-9397-08002B2CF9AE}" pid="11" name="MSIP_Label_66cf8fe5-b7b7-4df7-b38d-1c61ac2f6639_ActionId">
    <vt:lpwstr>d58bbc2c-d82d-407e-b950-495ded7f8d5d</vt:lpwstr>
  </property>
  <property fmtid="{D5CDD505-2E9C-101B-9397-08002B2CF9AE}" pid="12" name="MSIP_Label_66cf8fe5-b7b7-4df7-b38d-1c61ac2f6639_ContentBits">
    <vt:lpwstr>0</vt:lpwstr>
  </property>
  <property fmtid="{D5CDD505-2E9C-101B-9397-08002B2CF9AE}" pid="13" name="ContentTypeId">
    <vt:lpwstr>0x0101003B0C33F491FAD84EAE7CF957E6F2571F</vt:lpwstr>
  </property>
</Properties>
</file>